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6"/>
  </p:notesMasterIdLst>
  <p:sldIdLst>
    <p:sldId id="256" r:id="rId3"/>
    <p:sldId id="257" r:id="rId4"/>
    <p:sldId id="258" r:id="rId5"/>
    <p:sldId id="262" r:id="rId6"/>
    <p:sldId id="259" r:id="rId7"/>
    <p:sldId id="277" r:id="rId8"/>
    <p:sldId id="320" r:id="rId9"/>
    <p:sldId id="278" r:id="rId10"/>
    <p:sldId id="263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279" r:id="rId19"/>
    <p:sldId id="280" r:id="rId20"/>
    <p:sldId id="281" r:id="rId21"/>
    <p:sldId id="282" r:id="rId22"/>
    <p:sldId id="283" r:id="rId23"/>
    <p:sldId id="315" r:id="rId24"/>
    <p:sldId id="316" r:id="rId25"/>
    <p:sldId id="317" r:id="rId26"/>
    <p:sldId id="318" r:id="rId27"/>
    <p:sldId id="319" r:id="rId28"/>
    <p:sldId id="270" r:id="rId29"/>
    <p:sldId id="275" r:id="rId30"/>
    <p:sldId id="264" r:id="rId31"/>
    <p:sldId id="266" r:id="rId32"/>
    <p:sldId id="265" r:id="rId33"/>
    <p:sldId id="321" r:id="rId34"/>
    <p:sldId id="322" r:id="rId35"/>
    <p:sldId id="323" r:id="rId36"/>
    <p:sldId id="324" r:id="rId37"/>
    <p:sldId id="300" r:id="rId38"/>
    <p:sldId id="301" r:id="rId39"/>
    <p:sldId id="302" r:id="rId40"/>
    <p:sldId id="304" r:id="rId41"/>
    <p:sldId id="305" r:id="rId42"/>
    <p:sldId id="306" r:id="rId43"/>
    <p:sldId id="299" r:id="rId44"/>
    <p:sldId id="32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#1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#2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FD87F-4467-4469-896C-084BF419BAAA}" type="doc">
      <dgm:prSet loTypeId="urn:microsoft.com/office/officeart/2008/layout/AscendingPictureAccentProcess" loCatId="picture" qsTypeId="urn:microsoft.com/office/officeart/2005/8/quickstyle/3d9#1" qsCatId="3D" csTypeId="urn:microsoft.com/office/officeart/2005/8/colors/accent0_3#1" csCatId="mainScheme" phldr="1"/>
      <dgm:spPr/>
      <dgm:t>
        <a:bodyPr/>
        <a:lstStyle/>
        <a:p>
          <a:endParaRPr lang="en-US"/>
        </a:p>
      </dgm:t>
    </dgm:pt>
    <dgm:pt modelId="{89EC48BA-AA9C-4C0C-AB99-9490C6538B28}">
      <dgm:prSet phldrT="[Text]"/>
      <dgm:spPr/>
      <dgm:t>
        <a:bodyPr/>
        <a:lstStyle/>
        <a:p>
          <a:r>
            <a:rPr lang="en-US" dirty="0"/>
            <a:t>HOURS.CSV</a:t>
          </a:r>
        </a:p>
      </dgm:t>
    </dgm:pt>
    <dgm:pt modelId="{C506E454-A3B1-44C1-AD8B-16614CD49748}" type="parTrans" cxnId="{D00E3DD1-E8F8-4CD3-B807-C7B6165AE44F}">
      <dgm:prSet/>
      <dgm:spPr/>
      <dgm:t>
        <a:bodyPr/>
        <a:lstStyle/>
        <a:p>
          <a:endParaRPr lang="en-US"/>
        </a:p>
      </dgm:t>
    </dgm:pt>
    <dgm:pt modelId="{E1BB0D0F-95C7-46A5-A109-B6E2D966FA05}" type="sibTrans" cxnId="{D00E3DD1-E8F8-4CD3-B807-C7B6165AE44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BCBDC34-EB93-4FB1-AB6C-0679280B30EF}">
      <dgm:prSet phldrT="[Text]"/>
      <dgm:spPr/>
      <dgm:t>
        <a:bodyPr/>
        <a:lstStyle/>
        <a:p>
          <a:r>
            <a:rPr lang="en-US" dirty="0"/>
            <a:t>DAYSCSV</a:t>
          </a:r>
        </a:p>
      </dgm:t>
    </dgm:pt>
    <dgm:pt modelId="{28DB8769-9A52-478C-AB8B-3D326D0D777E}" type="parTrans" cxnId="{80F64AF6-EFBC-4C21-A060-FA2D2940A713}">
      <dgm:prSet/>
      <dgm:spPr/>
      <dgm:t>
        <a:bodyPr/>
        <a:lstStyle/>
        <a:p>
          <a:endParaRPr lang="en-US"/>
        </a:p>
      </dgm:t>
    </dgm:pt>
    <dgm:pt modelId="{01CE2526-AA0E-4F21-84F6-3DDBA8E1712C}" type="sibTrans" cxnId="{80F64AF6-EFBC-4C21-A060-FA2D2940A713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AD7E007-1D0A-44D2-8C93-048538F6FBA3}" type="pres">
      <dgm:prSet presAssocID="{583FD87F-4467-4469-896C-084BF419BAAA}" presName="Name0" presStyleCnt="0">
        <dgm:presLayoutVars>
          <dgm:chMax val="7"/>
          <dgm:chPref val="7"/>
          <dgm:dir/>
        </dgm:presLayoutVars>
      </dgm:prSet>
      <dgm:spPr/>
    </dgm:pt>
    <dgm:pt modelId="{1FA41774-31A2-4782-9DFE-56CBFEF6BA95}" type="pres">
      <dgm:prSet presAssocID="{583FD87F-4467-4469-896C-084BF419BAAA}" presName="dot1" presStyleLbl="alignNode1" presStyleIdx="0" presStyleCnt="10"/>
      <dgm:spPr/>
    </dgm:pt>
    <dgm:pt modelId="{D9D52C75-5C2E-48CD-82BE-6B0F3DE97035}" type="pres">
      <dgm:prSet presAssocID="{583FD87F-4467-4469-896C-084BF419BAAA}" presName="dot2" presStyleLbl="alignNode1" presStyleIdx="1" presStyleCnt="10"/>
      <dgm:spPr/>
    </dgm:pt>
    <dgm:pt modelId="{63D2BC28-5F63-4DA1-B8DB-57F71FF95AE6}" type="pres">
      <dgm:prSet presAssocID="{583FD87F-4467-4469-896C-084BF419BAAA}" presName="dot3" presStyleLbl="alignNode1" presStyleIdx="2" presStyleCnt="10"/>
      <dgm:spPr/>
    </dgm:pt>
    <dgm:pt modelId="{590E97C2-9CBC-4347-9DAA-2235E5AF88A1}" type="pres">
      <dgm:prSet presAssocID="{583FD87F-4467-4469-896C-084BF419BAAA}" presName="dotArrow1" presStyleLbl="alignNode1" presStyleIdx="3" presStyleCnt="10"/>
      <dgm:spPr/>
    </dgm:pt>
    <dgm:pt modelId="{4DFA43E0-7ACA-406B-B07F-6635C9A11D3F}" type="pres">
      <dgm:prSet presAssocID="{583FD87F-4467-4469-896C-084BF419BAAA}" presName="dotArrow2" presStyleLbl="alignNode1" presStyleIdx="4" presStyleCnt="10"/>
      <dgm:spPr/>
    </dgm:pt>
    <dgm:pt modelId="{7EB09513-9D3C-4D40-B2DE-975E72F9287D}" type="pres">
      <dgm:prSet presAssocID="{583FD87F-4467-4469-896C-084BF419BAAA}" presName="dotArrow3" presStyleLbl="alignNode1" presStyleIdx="5" presStyleCnt="10"/>
      <dgm:spPr/>
    </dgm:pt>
    <dgm:pt modelId="{E5EE6D74-F9F9-42F1-8272-7B8BB6DA13D9}" type="pres">
      <dgm:prSet presAssocID="{583FD87F-4467-4469-896C-084BF419BAAA}" presName="dotArrow4" presStyleLbl="alignNode1" presStyleIdx="6" presStyleCnt="10"/>
      <dgm:spPr/>
    </dgm:pt>
    <dgm:pt modelId="{44FA8DB2-6D03-42BE-A60F-C55736457F68}" type="pres">
      <dgm:prSet presAssocID="{583FD87F-4467-4469-896C-084BF419BAAA}" presName="dotArrow5" presStyleLbl="alignNode1" presStyleIdx="7" presStyleCnt="10"/>
      <dgm:spPr/>
    </dgm:pt>
    <dgm:pt modelId="{F986ABE5-336C-4FB7-85BB-016AC1B7B209}" type="pres">
      <dgm:prSet presAssocID="{583FD87F-4467-4469-896C-084BF419BAAA}" presName="dotArrow6" presStyleLbl="alignNode1" presStyleIdx="8" presStyleCnt="10"/>
      <dgm:spPr/>
    </dgm:pt>
    <dgm:pt modelId="{8ED0374D-B37A-4790-A415-D7B27081B961}" type="pres">
      <dgm:prSet presAssocID="{583FD87F-4467-4469-896C-084BF419BAAA}" presName="dotArrow7" presStyleLbl="alignNode1" presStyleIdx="9" presStyleCnt="10"/>
      <dgm:spPr/>
    </dgm:pt>
    <dgm:pt modelId="{768A3A3C-EE98-4510-A4F0-A7E19C776DBD}" type="pres">
      <dgm:prSet presAssocID="{89EC48BA-AA9C-4C0C-AB99-9490C6538B28}" presName="parTx1" presStyleLbl="node1" presStyleIdx="0" presStyleCnt="2"/>
      <dgm:spPr/>
    </dgm:pt>
    <dgm:pt modelId="{2D87C62D-8ECC-4508-8784-638633480A2C}" type="pres">
      <dgm:prSet presAssocID="{E1BB0D0F-95C7-46A5-A109-B6E2D966FA05}" presName="picture1" presStyleCnt="0"/>
      <dgm:spPr/>
    </dgm:pt>
    <dgm:pt modelId="{1DE07CAD-B395-4AC0-8BF9-02FE92E2CD18}" type="pres">
      <dgm:prSet presAssocID="{E1BB0D0F-95C7-46A5-A109-B6E2D966FA05}" presName="imageRepeatNode" presStyleLbl="fgImgPlace1" presStyleIdx="0" presStyleCnt="2"/>
      <dgm:spPr/>
    </dgm:pt>
    <dgm:pt modelId="{D96E66D4-10E0-4441-AB02-5181710F1231}" type="pres">
      <dgm:prSet presAssocID="{BBCBDC34-EB93-4FB1-AB6C-0679280B30EF}" presName="parTx2" presStyleLbl="node1" presStyleIdx="1" presStyleCnt="2"/>
      <dgm:spPr/>
    </dgm:pt>
    <dgm:pt modelId="{0A9AE42D-E7B1-4F65-8046-4D5FC35DDA67}" type="pres">
      <dgm:prSet presAssocID="{01CE2526-AA0E-4F21-84F6-3DDBA8E1712C}" presName="picture2" presStyleCnt="0"/>
      <dgm:spPr/>
    </dgm:pt>
    <dgm:pt modelId="{A7B9A6A9-05D5-415E-A46D-DD79C0990E14}" type="pres">
      <dgm:prSet presAssocID="{01CE2526-AA0E-4F21-84F6-3DDBA8E1712C}" presName="imageRepeatNode" presStyleLbl="fgImgPlace1" presStyleIdx="1" presStyleCnt="2"/>
      <dgm:spPr/>
    </dgm:pt>
  </dgm:ptLst>
  <dgm:cxnLst>
    <dgm:cxn modelId="{7968ED11-8BCE-420E-94E8-6C77ACB40757}" type="presOf" srcId="{583FD87F-4467-4469-896C-084BF419BAAA}" destId="{6AD7E007-1D0A-44D2-8C93-048538F6FBA3}" srcOrd="0" destOrd="0" presId="urn:microsoft.com/office/officeart/2008/layout/AscendingPictureAccentProcess"/>
    <dgm:cxn modelId="{CA45F812-C512-474B-8C44-6ED8F6AF4B2B}" type="presOf" srcId="{BBCBDC34-EB93-4FB1-AB6C-0679280B30EF}" destId="{D96E66D4-10E0-4441-AB02-5181710F1231}" srcOrd="0" destOrd="0" presId="urn:microsoft.com/office/officeart/2008/layout/AscendingPictureAccentProcess"/>
    <dgm:cxn modelId="{05AD9313-8F9D-4B9D-AE21-7DACA6ABFF59}" type="presOf" srcId="{E1BB0D0F-95C7-46A5-A109-B6E2D966FA05}" destId="{1DE07CAD-B395-4AC0-8BF9-02FE92E2CD18}" srcOrd="0" destOrd="0" presId="urn:microsoft.com/office/officeart/2008/layout/AscendingPictureAccentProcess"/>
    <dgm:cxn modelId="{A846A766-3B26-4B6E-9F23-0EF488989B21}" type="presOf" srcId="{01CE2526-AA0E-4F21-84F6-3DDBA8E1712C}" destId="{A7B9A6A9-05D5-415E-A46D-DD79C0990E14}" srcOrd="0" destOrd="0" presId="urn:microsoft.com/office/officeart/2008/layout/AscendingPictureAccentProcess"/>
    <dgm:cxn modelId="{830FA5B2-4284-434F-A7DE-2D4A1B6F7106}" type="presOf" srcId="{89EC48BA-AA9C-4C0C-AB99-9490C6538B28}" destId="{768A3A3C-EE98-4510-A4F0-A7E19C776DBD}" srcOrd="0" destOrd="0" presId="urn:microsoft.com/office/officeart/2008/layout/AscendingPictureAccentProcess"/>
    <dgm:cxn modelId="{D00E3DD1-E8F8-4CD3-B807-C7B6165AE44F}" srcId="{583FD87F-4467-4469-896C-084BF419BAAA}" destId="{89EC48BA-AA9C-4C0C-AB99-9490C6538B28}" srcOrd="0" destOrd="0" parTransId="{C506E454-A3B1-44C1-AD8B-16614CD49748}" sibTransId="{E1BB0D0F-95C7-46A5-A109-B6E2D966FA05}"/>
    <dgm:cxn modelId="{80F64AF6-EFBC-4C21-A060-FA2D2940A713}" srcId="{583FD87F-4467-4469-896C-084BF419BAAA}" destId="{BBCBDC34-EB93-4FB1-AB6C-0679280B30EF}" srcOrd="1" destOrd="0" parTransId="{28DB8769-9A52-478C-AB8B-3D326D0D777E}" sibTransId="{01CE2526-AA0E-4F21-84F6-3DDBA8E1712C}"/>
    <dgm:cxn modelId="{0D842359-5CE9-43E8-8CC1-CB28A26D4C4C}" type="presParOf" srcId="{6AD7E007-1D0A-44D2-8C93-048538F6FBA3}" destId="{1FA41774-31A2-4782-9DFE-56CBFEF6BA95}" srcOrd="0" destOrd="0" presId="urn:microsoft.com/office/officeart/2008/layout/AscendingPictureAccentProcess"/>
    <dgm:cxn modelId="{8DC2B4F1-83E3-4C02-A06D-4469B0FDAD1A}" type="presParOf" srcId="{6AD7E007-1D0A-44D2-8C93-048538F6FBA3}" destId="{D9D52C75-5C2E-48CD-82BE-6B0F3DE97035}" srcOrd="1" destOrd="0" presId="urn:microsoft.com/office/officeart/2008/layout/AscendingPictureAccentProcess"/>
    <dgm:cxn modelId="{E3F44E48-5F96-421D-8AA2-CD48EC9D0648}" type="presParOf" srcId="{6AD7E007-1D0A-44D2-8C93-048538F6FBA3}" destId="{63D2BC28-5F63-4DA1-B8DB-57F71FF95AE6}" srcOrd="2" destOrd="0" presId="urn:microsoft.com/office/officeart/2008/layout/AscendingPictureAccentProcess"/>
    <dgm:cxn modelId="{82F88A15-C360-43E2-9F9A-0988D853647B}" type="presParOf" srcId="{6AD7E007-1D0A-44D2-8C93-048538F6FBA3}" destId="{590E97C2-9CBC-4347-9DAA-2235E5AF88A1}" srcOrd="3" destOrd="0" presId="urn:microsoft.com/office/officeart/2008/layout/AscendingPictureAccentProcess"/>
    <dgm:cxn modelId="{E014A6EA-4F1F-462E-AC71-177025FFC35D}" type="presParOf" srcId="{6AD7E007-1D0A-44D2-8C93-048538F6FBA3}" destId="{4DFA43E0-7ACA-406B-B07F-6635C9A11D3F}" srcOrd="4" destOrd="0" presId="urn:microsoft.com/office/officeart/2008/layout/AscendingPictureAccentProcess"/>
    <dgm:cxn modelId="{471DAA58-DF86-4C1C-A1A7-27C089C08370}" type="presParOf" srcId="{6AD7E007-1D0A-44D2-8C93-048538F6FBA3}" destId="{7EB09513-9D3C-4D40-B2DE-975E72F9287D}" srcOrd="5" destOrd="0" presId="urn:microsoft.com/office/officeart/2008/layout/AscendingPictureAccentProcess"/>
    <dgm:cxn modelId="{E38739D6-E26A-4235-8FC9-EF3B58ECD72F}" type="presParOf" srcId="{6AD7E007-1D0A-44D2-8C93-048538F6FBA3}" destId="{E5EE6D74-F9F9-42F1-8272-7B8BB6DA13D9}" srcOrd="6" destOrd="0" presId="urn:microsoft.com/office/officeart/2008/layout/AscendingPictureAccentProcess"/>
    <dgm:cxn modelId="{3ACC1845-DF99-4A8D-93F7-ACACD6107057}" type="presParOf" srcId="{6AD7E007-1D0A-44D2-8C93-048538F6FBA3}" destId="{44FA8DB2-6D03-42BE-A60F-C55736457F68}" srcOrd="7" destOrd="0" presId="urn:microsoft.com/office/officeart/2008/layout/AscendingPictureAccentProcess"/>
    <dgm:cxn modelId="{EE1EBA9C-4AC6-4F42-AC51-143A5AEACC66}" type="presParOf" srcId="{6AD7E007-1D0A-44D2-8C93-048538F6FBA3}" destId="{F986ABE5-336C-4FB7-85BB-016AC1B7B209}" srcOrd="8" destOrd="0" presId="urn:microsoft.com/office/officeart/2008/layout/AscendingPictureAccentProcess"/>
    <dgm:cxn modelId="{70EFCBF9-284D-48F6-95B7-9F0476837547}" type="presParOf" srcId="{6AD7E007-1D0A-44D2-8C93-048538F6FBA3}" destId="{8ED0374D-B37A-4790-A415-D7B27081B961}" srcOrd="9" destOrd="0" presId="urn:microsoft.com/office/officeart/2008/layout/AscendingPictureAccentProcess"/>
    <dgm:cxn modelId="{A838FA95-7407-409F-BEBD-7B4DB6621D3E}" type="presParOf" srcId="{6AD7E007-1D0A-44D2-8C93-048538F6FBA3}" destId="{768A3A3C-EE98-4510-A4F0-A7E19C776DBD}" srcOrd="10" destOrd="0" presId="urn:microsoft.com/office/officeart/2008/layout/AscendingPictureAccentProcess"/>
    <dgm:cxn modelId="{7ABFC883-B479-47B8-AA8D-1941EC14C901}" type="presParOf" srcId="{6AD7E007-1D0A-44D2-8C93-048538F6FBA3}" destId="{2D87C62D-8ECC-4508-8784-638633480A2C}" srcOrd="11" destOrd="0" presId="urn:microsoft.com/office/officeart/2008/layout/AscendingPictureAccentProcess"/>
    <dgm:cxn modelId="{DD8EA333-03CA-496A-BD13-2F319301756D}" type="presParOf" srcId="{2D87C62D-8ECC-4508-8784-638633480A2C}" destId="{1DE07CAD-B395-4AC0-8BF9-02FE92E2CD18}" srcOrd="0" destOrd="0" presId="urn:microsoft.com/office/officeart/2008/layout/AscendingPictureAccentProcess"/>
    <dgm:cxn modelId="{660508DF-6A85-49B6-9DC0-767062AE7DFF}" type="presParOf" srcId="{6AD7E007-1D0A-44D2-8C93-048538F6FBA3}" destId="{D96E66D4-10E0-4441-AB02-5181710F1231}" srcOrd="12" destOrd="0" presId="urn:microsoft.com/office/officeart/2008/layout/AscendingPictureAccentProcess"/>
    <dgm:cxn modelId="{0E130F81-8146-4C3E-A25C-C9EDB060DD28}" type="presParOf" srcId="{6AD7E007-1D0A-44D2-8C93-048538F6FBA3}" destId="{0A9AE42D-E7B1-4F65-8046-4D5FC35DDA67}" srcOrd="13" destOrd="0" presId="urn:microsoft.com/office/officeart/2008/layout/AscendingPictureAccentProcess"/>
    <dgm:cxn modelId="{B9888018-8229-41CA-BF64-213C7310D520}" type="presParOf" srcId="{0A9AE42D-E7B1-4F65-8046-4D5FC35DDA67}" destId="{A7B9A6A9-05D5-415E-A46D-DD79C0990E14}" srcOrd="0" destOrd="0" presId="urn:microsoft.com/office/officeart/2008/layout/AscendingPictureAccentProcess"/>
  </dgm:cxnLst>
  <dgm:bg>
    <a:noFill/>
  </dgm:bg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C0B74-62E9-40DC-8503-EEBD5A92068E}" type="doc">
      <dgm:prSet loTypeId="urn:microsoft.com/office/officeart/2005/8/layout/default#1" loCatId="list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335942E5-C359-4593-BC9A-651F7D9DC1E1}">
      <dgm:prSet/>
      <dgm:spPr/>
      <dgm:t>
        <a:bodyPr/>
        <a:lstStyle/>
        <a:p>
          <a:r>
            <a:rPr lang="en-US" b="0"/>
            <a:t>INSTANT – Only Index Not needed.</a:t>
          </a:r>
        </a:p>
      </dgm:t>
    </dgm:pt>
    <dgm:pt modelId="{D9D9C2C5-B603-4928-ACDA-D638915012D1}" type="parTrans" cxnId="{B8602D01-2075-4B0A-B269-E6617E60E8E1}">
      <dgm:prSet/>
      <dgm:spPr/>
      <dgm:t>
        <a:bodyPr/>
        <a:lstStyle/>
        <a:p>
          <a:endParaRPr lang="en-US"/>
        </a:p>
      </dgm:t>
    </dgm:pt>
    <dgm:pt modelId="{0B1F801A-4208-408D-B61E-7EA5DA1735BB}" type="sibTrans" cxnId="{B8602D01-2075-4B0A-B269-E6617E60E8E1}">
      <dgm:prSet/>
      <dgm:spPr/>
      <dgm:t>
        <a:bodyPr/>
        <a:lstStyle/>
        <a:p>
          <a:endParaRPr lang="en-US"/>
        </a:p>
      </dgm:t>
    </dgm:pt>
    <dgm:pt modelId="{DBC6478A-7C86-437F-BC4F-34EC4211BC90}">
      <dgm:prSet/>
      <dgm:spPr/>
      <dgm:t>
        <a:bodyPr/>
        <a:lstStyle/>
        <a:p>
          <a:r>
            <a:rPr lang="en-US" b="0" dirty="0"/>
            <a:t>ATEMP – Since it has a multicollinearity problems with “temp”.</a:t>
          </a:r>
        </a:p>
      </dgm:t>
    </dgm:pt>
    <dgm:pt modelId="{3BEDD228-5699-4C28-A243-9EF43A585960}" type="parTrans" cxnId="{B37FC7F4-66AC-430E-825F-459B297BD470}">
      <dgm:prSet/>
      <dgm:spPr/>
      <dgm:t>
        <a:bodyPr/>
        <a:lstStyle/>
        <a:p>
          <a:endParaRPr lang="en-US"/>
        </a:p>
      </dgm:t>
    </dgm:pt>
    <dgm:pt modelId="{42CA201E-5569-4500-A922-C971D5650D42}" type="sibTrans" cxnId="{B37FC7F4-66AC-430E-825F-459B297BD470}">
      <dgm:prSet/>
      <dgm:spPr/>
      <dgm:t>
        <a:bodyPr/>
        <a:lstStyle/>
        <a:p>
          <a:endParaRPr lang="en-US"/>
        </a:p>
      </dgm:t>
    </dgm:pt>
    <dgm:pt modelId="{CF63D7D7-7D5B-4CE1-B597-95F18695ABDD}">
      <dgm:prSet/>
      <dgm:spPr/>
      <dgm:t>
        <a:bodyPr/>
        <a:lstStyle/>
        <a:p>
          <a:r>
            <a:rPr lang="en-US" b="0" dirty="0"/>
            <a:t>REGISTERED / CASUAL – Since it has data leakage which contributes towards “count” variable.</a:t>
          </a:r>
        </a:p>
      </dgm:t>
    </dgm:pt>
    <dgm:pt modelId="{1E747429-E395-446B-A4C6-3181C89B9083}" type="parTrans" cxnId="{C2813FBF-DAA6-40A9-9D6D-3E7F6EAB9D9D}">
      <dgm:prSet/>
      <dgm:spPr/>
      <dgm:t>
        <a:bodyPr/>
        <a:lstStyle/>
        <a:p>
          <a:endParaRPr lang="en-US"/>
        </a:p>
      </dgm:t>
    </dgm:pt>
    <dgm:pt modelId="{E5619B1F-9126-4BDA-AE0B-586CBE9BEF55}" type="sibTrans" cxnId="{C2813FBF-DAA6-40A9-9D6D-3E7F6EAB9D9D}">
      <dgm:prSet/>
      <dgm:spPr/>
      <dgm:t>
        <a:bodyPr/>
        <a:lstStyle/>
        <a:p>
          <a:endParaRPr lang="en-US"/>
        </a:p>
      </dgm:t>
    </dgm:pt>
    <dgm:pt modelId="{F9F5CA96-0BBF-4B1C-A26F-23CE335A815B}">
      <dgm:prSet/>
      <dgm:spPr/>
      <dgm:t>
        <a:bodyPr/>
        <a:lstStyle/>
        <a:p>
          <a:r>
            <a:rPr lang="en-US" b="0"/>
            <a:t>WINDSPEED – Since the correlation is low with respect to “count”.</a:t>
          </a:r>
        </a:p>
      </dgm:t>
    </dgm:pt>
    <dgm:pt modelId="{51B3680E-8275-4FB3-9813-BDFCA8B98366}" type="parTrans" cxnId="{8AD6B017-F078-4C7C-A0B7-A4D8C07C7E00}">
      <dgm:prSet/>
      <dgm:spPr/>
      <dgm:t>
        <a:bodyPr/>
        <a:lstStyle/>
        <a:p>
          <a:endParaRPr lang="en-US"/>
        </a:p>
      </dgm:t>
    </dgm:pt>
    <dgm:pt modelId="{5A257E7D-6052-4954-8769-624F93EE9E58}" type="sibTrans" cxnId="{8AD6B017-F078-4C7C-A0B7-A4D8C07C7E00}">
      <dgm:prSet/>
      <dgm:spPr/>
      <dgm:t>
        <a:bodyPr/>
        <a:lstStyle/>
        <a:p>
          <a:endParaRPr lang="en-US"/>
        </a:p>
      </dgm:t>
    </dgm:pt>
    <dgm:pt modelId="{FEB26DFB-55C8-4009-9598-C88B3FEEBE3E}">
      <dgm:prSet/>
      <dgm:spPr/>
      <dgm:t>
        <a:bodyPr/>
        <a:lstStyle/>
        <a:p>
          <a:r>
            <a:rPr lang="en-US" b="0" dirty="0"/>
            <a:t>WORKINGDAY – This variable has very low impact on “count” variable.</a:t>
          </a:r>
        </a:p>
      </dgm:t>
    </dgm:pt>
    <dgm:pt modelId="{7F6CF33F-D76E-4A10-97F6-F0855752929F}" type="parTrans" cxnId="{63917045-B40B-4F2D-BEA9-7DDAED1C0095}">
      <dgm:prSet/>
      <dgm:spPr/>
      <dgm:t>
        <a:bodyPr/>
        <a:lstStyle/>
        <a:p>
          <a:endParaRPr lang="en-US"/>
        </a:p>
      </dgm:t>
    </dgm:pt>
    <dgm:pt modelId="{34278F09-BE00-4EE4-83EB-BF6A3A5C9E50}" type="sibTrans" cxnId="{63917045-B40B-4F2D-BEA9-7DDAED1C0095}">
      <dgm:prSet/>
      <dgm:spPr/>
      <dgm:t>
        <a:bodyPr/>
        <a:lstStyle/>
        <a:p>
          <a:endParaRPr lang="en-US"/>
        </a:p>
      </dgm:t>
    </dgm:pt>
    <dgm:pt modelId="{73D73A83-66C5-4C0E-91DB-3C00F88AEC9C}">
      <dgm:prSet/>
      <dgm:spPr/>
      <dgm:t>
        <a:bodyPr/>
        <a:lstStyle/>
        <a:p>
          <a:r>
            <a:rPr lang="en-US" b="0" dirty="0"/>
            <a:t>DTEDAY – from the </a:t>
          </a:r>
          <a:r>
            <a:rPr lang="en-US" b="0" dirty="0" err="1"/>
            <a:t>dteday</a:t>
          </a:r>
          <a:r>
            <a:rPr lang="en-US" b="0" dirty="0"/>
            <a:t> we can infer that we need month and year to analyze the count for two years</a:t>
          </a:r>
        </a:p>
        <a:p>
          <a:r>
            <a:rPr lang="en-US" b="0" dirty="0"/>
            <a:t>So its better to drop the </a:t>
          </a:r>
          <a:r>
            <a:rPr lang="en-US" b="0" dirty="0" err="1"/>
            <a:t>dteday</a:t>
          </a:r>
          <a:r>
            <a:rPr lang="en-US" b="0" dirty="0"/>
            <a:t> and include the year and month in the model</a:t>
          </a:r>
        </a:p>
      </dgm:t>
    </dgm:pt>
    <dgm:pt modelId="{AD890953-819C-4852-B4F1-6A8909F6CEB5}" type="parTrans" cxnId="{5C8597B7-8D3C-4132-B6CD-7449FDAA1B6B}">
      <dgm:prSet/>
      <dgm:spPr/>
      <dgm:t>
        <a:bodyPr/>
        <a:lstStyle/>
        <a:p>
          <a:endParaRPr lang="en-US"/>
        </a:p>
      </dgm:t>
    </dgm:pt>
    <dgm:pt modelId="{153FE9B9-6353-444B-9D5F-BEFC7E3441EC}" type="sibTrans" cxnId="{5C8597B7-8D3C-4132-B6CD-7449FDAA1B6B}">
      <dgm:prSet/>
      <dgm:spPr/>
      <dgm:t>
        <a:bodyPr/>
        <a:lstStyle/>
        <a:p>
          <a:endParaRPr lang="en-US"/>
        </a:p>
      </dgm:t>
    </dgm:pt>
    <dgm:pt modelId="{194CBB47-CEE0-4C97-A0B8-E94B9B5BFF86}">
      <dgm:prSet/>
      <dgm:spPr/>
      <dgm:t>
        <a:bodyPr/>
        <a:lstStyle/>
        <a:p>
          <a:r>
            <a:rPr lang="en-US" b="0" dirty="0"/>
            <a:t>HUM – IT HAS A LOW CORRELATION VALUE WITH RESPECT TO COUNT</a:t>
          </a:r>
        </a:p>
      </dgm:t>
    </dgm:pt>
    <dgm:pt modelId="{DA667C97-A422-400C-9E6C-8B4C203C0406}" type="parTrans" cxnId="{A2BD5D34-33C0-46AA-9EB5-00A1D39C724A}">
      <dgm:prSet/>
      <dgm:spPr/>
      <dgm:t>
        <a:bodyPr/>
        <a:lstStyle/>
        <a:p>
          <a:endParaRPr lang="en-US"/>
        </a:p>
      </dgm:t>
    </dgm:pt>
    <dgm:pt modelId="{AF59C150-B7D9-4C67-AD79-4D72207F409E}" type="sibTrans" cxnId="{A2BD5D34-33C0-46AA-9EB5-00A1D39C724A}">
      <dgm:prSet/>
      <dgm:spPr/>
      <dgm:t>
        <a:bodyPr/>
        <a:lstStyle/>
        <a:p>
          <a:endParaRPr lang="en-US"/>
        </a:p>
      </dgm:t>
    </dgm:pt>
    <dgm:pt modelId="{329747AF-0DD7-443B-B835-485305935B11}">
      <dgm:prSet phldrT="[Text]"/>
      <dgm:spPr/>
      <dgm:t>
        <a:bodyPr/>
        <a:lstStyle/>
        <a:p>
          <a:r>
            <a:rPr lang="en-US" b="0" dirty="0"/>
            <a:t>HOLIDAY – IT HAS A LOW CORRELATION VALUE HENCE ITS IMPACT WOULD BE LOW WITH RESPECT TO COUNT</a:t>
          </a:r>
        </a:p>
      </dgm:t>
    </dgm:pt>
    <dgm:pt modelId="{15A44721-2524-4A0E-B324-1E7CCF3CB883}" type="parTrans" cxnId="{3E24D6E6-AD2E-4345-A0B1-5371EF10FAAC}">
      <dgm:prSet/>
      <dgm:spPr/>
      <dgm:t>
        <a:bodyPr/>
        <a:lstStyle/>
        <a:p>
          <a:endParaRPr lang="en-US"/>
        </a:p>
      </dgm:t>
    </dgm:pt>
    <dgm:pt modelId="{E1052456-099A-4F39-85BB-12B9E63E47D3}" type="sibTrans" cxnId="{3E24D6E6-AD2E-4345-A0B1-5371EF10FAAC}">
      <dgm:prSet/>
      <dgm:spPr/>
      <dgm:t>
        <a:bodyPr/>
        <a:lstStyle/>
        <a:p>
          <a:endParaRPr lang="en-US"/>
        </a:p>
      </dgm:t>
    </dgm:pt>
    <dgm:pt modelId="{6A8EBDE2-8250-4964-A56A-C23F819A4833}" type="pres">
      <dgm:prSet presAssocID="{F2CC0B74-62E9-40DC-8503-EEBD5A92068E}" presName="diagram" presStyleCnt="0">
        <dgm:presLayoutVars>
          <dgm:dir/>
          <dgm:resizeHandles val="exact"/>
        </dgm:presLayoutVars>
      </dgm:prSet>
      <dgm:spPr/>
    </dgm:pt>
    <dgm:pt modelId="{B62B4043-A5AC-4694-A028-9DE7BCDAD91E}" type="pres">
      <dgm:prSet presAssocID="{335942E5-C359-4593-BC9A-651F7D9DC1E1}" presName="node" presStyleLbl="node1" presStyleIdx="0" presStyleCnt="8">
        <dgm:presLayoutVars>
          <dgm:bulletEnabled val="1"/>
        </dgm:presLayoutVars>
      </dgm:prSet>
      <dgm:spPr/>
    </dgm:pt>
    <dgm:pt modelId="{ED555E13-D95C-481C-BC6F-2F7F2DD8EE1E}" type="pres">
      <dgm:prSet presAssocID="{0B1F801A-4208-408D-B61E-7EA5DA1735BB}" presName="sibTrans" presStyleCnt="0"/>
      <dgm:spPr/>
    </dgm:pt>
    <dgm:pt modelId="{ECC06E36-0A68-421E-870A-AE7AAA5375BD}" type="pres">
      <dgm:prSet presAssocID="{DBC6478A-7C86-437F-BC4F-34EC4211BC90}" presName="node" presStyleLbl="node1" presStyleIdx="1" presStyleCnt="8">
        <dgm:presLayoutVars>
          <dgm:bulletEnabled val="1"/>
        </dgm:presLayoutVars>
      </dgm:prSet>
      <dgm:spPr/>
    </dgm:pt>
    <dgm:pt modelId="{2CA34EC9-A532-4524-A867-C9BBB10DED4D}" type="pres">
      <dgm:prSet presAssocID="{42CA201E-5569-4500-A922-C971D5650D42}" presName="sibTrans" presStyleCnt="0"/>
      <dgm:spPr/>
    </dgm:pt>
    <dgm:pt modelId="{4F2F2AA5-EDFD-4806-B101-17EF893CEA87}" type="pres">
      <dgm:prSet presAssocID="{CF63D7D7-7D5B-4CE1-B597-95F18695ABDD}" presName="node" presStyleLbl="node1" presStyleIdx="2" presStyleCnt="8">
        <dgm:presLayoutVars>
          <dgm:bulletEnabled val="1"/>
        </dgm:presLayoutVars>
      </dgm:prSet>
      <dgm:spPr/>
    </dgm:pt>
    <dgm:pt modelId="{9D6C0876-8523-4C1D-8D4C-0DFE2DC7C1EE}" type="pres">
      <dgm:prSet presAssocID="{E5619B1F-9126-4BDA-AE0B-586CBE9BEF55}" presName="sibTrans" presStyleCnt="0"/>
      <dgm:spPr/>
    </dgm:pt>
    <dgm:pt modelId="{1C7BC31A-94E7-4AD0-A3E8-234DF99071FA}" type="pres">
      <dgm:prSet presAssocID="{F9F5CA96-0BBF-4B1C-A26F-23CE335A815B}" presName="node" presStyleLbl="node1" presStyleIdx="3" presStyleCnt="8">
        <dgm:presLayoutVars>
          <dgm:bulletEnabled val="1"/>
        </dgm:presLayoutVars>
      </dgm:prSet>
      <dgm:spPr/>
    </dgm:pt>
    <dgm:pt modelId="{2B27CB77-B5C4-45A5-9534-CD6B05B24AEE}" type="pres">
      <dgm:prSet presAssocID="{5A257E7D-6052-4954-8769-624F93EE9E58}" presName="sibTrans" presStyleCnt="0"/>
      <dgm:spPr/>
    </dgm:pt>
    <dgm:pt modelId="{8CC36623-006C-4880-B28D-1A346479B582}" type="pres">
      <dgm:prSet presAssocID="{FEB26DFB-55C8-4009-9598-C88B3FEEBE3E}" presName="node" presStyleLbl="node1" presStyleIdx="4" presStyleCnt="8">
        <dgm:presLayoutVars>
          <dgm:bulletEnabled val="1"/>
        </dgm:presLayoutVars>
      </dgm:prSet>
      <dgm:spPr/>
    </dgm:pt>
    <dgm:pt modelId="{0ED3BA28-B575-4A2F-9C29-ABD6C4E5E7B7}" type="pres">
      <dgm:prSet presAssocID="{34278F09-BE00-4EE4-83EB-BF6A3A5C9E50}" presName="sibTrans" presStyleCnt="0"/>
      <dgm:spPr/>
    </dgm:pt>
    <dgm:pt modelId="{2A298A49-B0FF-4FC2-90DF-80C4E4C9291E}" type="pres">
      <dgm:prSet presAssocID="{73D73A83-66C5-4C0E-91DB-3C00F88AEC9C}" presName="node" presStyleLbl="node1" presStyleIdx="5" presStyleCnt="8">
        <dgm:presLayoutVars>
          <dgm:bulletEnabled val="1"/>
        </dgm:presLayoutVars>
      </dgm:prSet>
      <dgm:spPr/>
    </dgm:pt>
    <dgm:pt modelId="{6871D599-A893-4506-89D6-AB86691E487A}" type="pres">
      <dgm:prSet presAssocID="{153FE9B9-6353-444B-9D5F-BEFC7E3441EC}" presName="sibTrans" presStyleCnt="0"/>
      <dgm:spPr/>
    </dgm:pt>
    <dgm:pt modelId="{C7A6BBC4-BF5C-4440-9055-75A5E431B623}" type="pres">
      <dgm:prSet presAssocID="{194CBB47-CEE0-4C97-A0B8-E94B9B5BFF86}" presName="node" presStyleLbl="node1" presStyleIdx="6" presStyleCnt="8">
        <dgm:presLayoutVars>
          <dgm:bulletEnabled val="1"/>
        </dgm:presLayoutVars>
      </dgm:prSet>
      <dgm:spPr/>
    </dgm:pt>
    <dgm:pt modelId="{A2535D49-F66B-4C7E-BF1B-BBAF188536DF}" type="pres">
      <dgm:prSet presAssocID="{AF59C150-B7D9-4C67-AD79-4D72207F409E}" presName="sibTrans" presStyleCnt="0"/>
      <dgm:spPr/>
    </dgm:pt>
    <dgm:pt modelId="{2338ED5A-3375-4956-B6F8-2C79F627AF04}" type="pres">
      <dgm:prSet presAssocID="{329747AF-0DD7-443B-B835-485305935B11}" presName="node" presStyleLbl="node1" presStyleIdx="7" presStyleCnt="8" custLinFactNeighborX="-447">
        <dgm:presLayoutVars>
          <dgm:bulletEnabled val="1"/>
        </dgm:presLayoutVars>
      </dgm:prSet>
      <dgm:spPr/>
    </dgm:pt>
  </dgm:ptLst>
  <dgm:cxnLst>
    <dgm:cxn modelId="{B8602D01-2075-4B0A-B269-E6617E60E8E1}" srcId="{F2CC0B74-62E9-40DC-8503-EEBD5A92068E}" destId="{335942E5-C359-4593-BC9A-651F7D9DC1E1}" srcOrd="0" destOrd="0" parTransId="{D9D9C2C5-B603-4928-ACDA-D638915012D1}" sibTransId="{0B1F801A-4208-408D-B61E-7EA5DA1735BB}"/>
    <dgm:cxn modelId="{8AD6B017-F078-4C7C-A0B7-A4D8C07C7E00}" srcId="{F2CC0B74-62E9-40DC-8503-EEBD5A92068E}" destId="{F9F5CA96-0BBF-4B1C-A26F-23CE335A815B}" srcOrd="3" destOrd="0" parTransId="{51B3680E-8275-4FB3-9813-BDFCA8B98366}" sibTransId="{5A257E7D-6052-4954-8769-624F93EE9E58}"/>
    <dgm:cxn modelId="{46C97C2F-F8A9-4B35-8BF4-2F7A0ADF8731}" type="presOf" srcId="{CF63D7D7-7D5B-4CE1-B597-95F18695ABDD}" destId="{4F2F2AA5-EDFD-4806-B101-17EF893CEA87}" srcOrd="0" destOrd="0" presId="urn:microsoft.com/office/officeart/2005/8/layout/default#1"/>
    <dgm:cxn modelId="{A2BD5D34-33C0-46AA-9EB5-00A1D39C724A}" srcId="{F2CC0B74-62E9-40DC-8503-EEBD5A92068E}" destId="{194CBB47-CEE0-4C97-A0B8-E94B9B5BFF86}" srcOrd="6" destOrd="0" parTransId="{DA667C97-A422-400C-9E6C-8B4C203C0406}" sibTransId="{AF59C150-B7D9-4C67-AD79-4D72207F409E}"/>
    <dgm:cxn modelId="{63917045-B40B-4F2D-BEA9-7DDAED1C0095}" srcId="{F2CC0B74-62E9-40DC-8503-EEBD5A92068E}" destId="{FEB26DFB-55C8-4009-9598-C88B3FEEBE3E}" srcOrd="4" destOrd="0" parTransId="{7F6CF33F-D76E-4A10-97F6-F0855752929F}" sibTransId="{34278F09-BE00-4EE4-83EB-BF6A3A5C9E50}"/>
    <dgm:cxn modelId="{D14B8386-E566-41AB-8C97-85EEE5E0441F}" type="presOf" srcId="{FEB26DFB-55C8-4009-9598-C88B3FEEBE3E}" destId="{8CC36623-006C-4880-B28D-1A346479B582}" srcOrd="0" destOrd="0" presId="urn:microsoft.com/office/officeart/2005/8/layout/default#1"/>
    <dgm:cxn modelId="{0C9EB19C-089C-437B-86E6-5163A60D03E2}" type="presOf" srcId="{194CBB47-CEE0-4C97-A0B8-E94B9B5BFF86}" destId="{C7A6BBC4-BF5C-4440-9055-75A5E431B623}" srcOrd="0" destOrd="0" presId="urn:microsoft.com/office/officeart/2005/8/layout/default#1"/>
    <dgm:cxn modelId="{241DDF9F-7C8E-4BFE-A741-9ED6D66EC664}" type="presOf" srcId="{73D73A83-66C5-4C0E-91DB-3C00F88AEC9C}" destId="{2A298A49-B0FF-4FC2-90DF-80C4E4C9291E}" srcOrd="0" destOrd="0" presId="urn:microsoft.com/office/officeart/2005/8/layout/default#1"/>
    <dgm:cxn modelId="{43F36CA9-BC64-4ACC-BA44-27C1B23E4C6C}" type="presOf" srcId="{DBC6478A-7C86-437F-BC4F-34EC4211BC90}" destId="{ECC06E36-0A68-421E-870A-AE7AAA5375BD}" srcOrd="0" destOrd="0" presId="urn:microsoft.com/office/officeart/2005/8/layout/default#1"/>
    <dgm:cxn modelId="{5C8597B7-8D3C-4132-B6CD-7449FDAA1B6B}" srcId="{F2CC0B74-62E9-40DC-8503-EEBD5A92068E}" destId="{73D73A83-66C5-4C0E-91DB-3C00F88AEC9C}" srcOrd="5" destOrd="0" parTransId="{AD890953-819C-4852-B4F1-6A8909F6CEB5}" sibTransId="{153FE9B9-6353-444B-9D5F-BEFC7E3441EC}"/>
    <dgm:cxn modelId="{C2813FBF-DAA6-40A9-9D6D-3E7F6EAB9D9D}" srcId="{F2CC0B74-62E9-40DC-8503-EEBD5A92068E}" destId="{CF63D7D7-7D5B-4CE1-B597-95F18695ABDD}" srcOrd="2" destOrd="0" parTransId="{1E747429-E395-446B-A4C6-3181C89B9083}" sibTransId="{E5619B1F-9126-4BDA-AE0B-586CBE9BEF55}"/>
    <dgm:cxn modelId="{87B740C5-E5B4-458E-90C7-2946C00836D8}" type="presOf" srcId="{F9F5CA96-0BBF-4B1C-A26F-23CE335A815B}" destId="{1C7BC31A-94E7-4AD0-A3E8-234DF99071FA}" srcOrd="0" destOrd="0" presId="urn:microsoft.com/office/officeart/2005/8/layout/default#1"/>
    <dgm:cxn modelId="{216CE6C6-1C18-4219-B360-2611A9AE4EE2}" type="presOf" srcId="{329747AF-0DD7-443B-B835-485305935B11}" destId="{2338ED5A-3375-4956-B6F8-2C79F627AF04}" srcOrd="0" destOrd="0" presId="urn:microsoft.com/office/officeart/2005/8/layout/default#1"/>
    <dgm:cxn modelId="{3F8AA9CA-8F92-44B8-B59B-500AE34F3E00}" type="presOf" srcId="{F2CC0B74-62E9-40DC-8503-EEBD5A92068E}" destId="{6A8EBDE2-8250-4964-A56A-C23F819A4833}" srcOrd="0" destOrd="0" presId="urn:microsoft.com/office/officeart/2005/8/layout/default#1"/>
    <dgm:cxn modelId="{3E24D6E6-AD2E-4345-A0B1-5371EF10FAAC}" srcId="{F2CC0B74-62E9-40DC-8503-EEBD5A92068E}" destId="{329747AF-0DD7-443B-B835-485305935B11}" srcOrd="7" destOrd="0" parTransId="{15A44721-2524-4A0E-B324-1E7CCF3CB883}" sibTransId="{E1052456-099A-4F39-85BB-12B9E63E47D3}"/>
    <dgm:cxn modelId="{B37FC7F4-66AC-430E-825F-459B297BD470}" srcId="{F2CC0B74-62E9-40DC-8503-EEBD5A92068E}" destId="{DBC6478A-7C86-437F-BC4F-34EC4211BC90}" srcOrd="1" destOrd="0" parTransId="{3BEDD228-5699-4C28-A243-9EF43A585960}" sibTransId="{42CA201E-5569-4500-A922-C971D5650D42}"/>
    <dgm:cxn modelId="{B59C66FD-C661-49C3-ABE2-983653365BDB}" type="presOf" srcId="{335942E5-C359-4593-BC9A-651F7D9DC1E1}" destId="{B62B4043-A5AC-4694-A028-9DE7BCDAD91E}" srcOrd="0" destOrd="0" presId="urn:microsoft.com/office/officeart/2005/8/layout/default#1"/>
    <dgm:cxn modelId="{40A04A2C-20E8-435A-9DA0-5F3E4FF48EA3}" type="presParOf" srcId="{6A8EBDE2-8250-4964-A56A-C23F819A4833}" destId="{B62B4043-A5AC-4694-A028-9DE7BCDAD91E}" srcOrd="0" destOrd="0" presId="urn:microsoft.com/office/officeart/2005/8/layout/default#1"/>
    <dgm:cxn modelId="{E9F471DD-2AAA-4A9E-A8E8-C95BC1CE3161}" type="presParOf" srcId="{6A8EBDE2-8250-4964-A56A-C23F819A4833}" destId="{ED555E13-D95C-481C-BC6F-2F7F2DD8EE1E}" srcOrd="1" destOrd="0" presId="urn:microsoft.com/office/officeart/2005/8/layout/default#1"/>
    <dgm:cxn modelId="{FAEA63B9-5F86-4355-8A12-1D6D4E8B567C}" type="presParOf" srcId="{6A8EBDE2-8250-4964-A56A-C23F819A4833}" destId="{ECC06E36-0A68-421E-870A-AE7AAA5375BD}" srcOrd="2" destOrd="0" presId="urn:microsoft.com/office/officeart/2005/8/layout/default#1"/>
    <dgm:cxn modelId="{CFC13A2E-157A-4DA5-B6C5-5AC3EFF2AD43}" type="presParOf" srcId="{6A8EBDE2-8250-4964-A56A-C23F819A4833}" destId="{2CA34EC9-A532-4524-A867-C9BBB10DED4D}" srcOrd="3" destOrd="0" presId="urn:microsoft.com/office/officeart/2005/8/layout/default#1"/>
    <dgm:cxn modelId="{CC3EC794-480F-45D6-AF2D-5AEDB21D6E4D}" type="presParOf" srcId="{6A8EBDE2-8250-4964-A56A-C23F819A4833}" destId="{4F2F2AA5-EDFD-4806-B101-17EF893CEA87}" srcOrd="4" destOrd="0" presId="urn:microsoft.com/office/officeart/2005/8/layout/default#1"/>
    <dgm:cxn modelId="{9E6A1D1D-AA8F-4732-81B2-66B099801083}" type="presParOf" srcId="{6A8EBDE2-8250-4964-A56A-C23F819A4833}" destId="{9D6C0876-8523-4C1D-8D4C-0DFE2DC7C1EE}" srcOrd="5" destOrd="0" presId="urn:microsoft.com/office/officeart/2005/8/layout/default#1"/>
    <dgm:cxn modelId="{1EEE6D08-2CF2-409B-9530-4AF18B207EA1}" type="presParOf" srcId="{6A8EBDE2-8250-4964-A56A-C23F819A4833}" destId="{1C7BC31A-94E7-4AD0-A3E8-234DF99071FA}" srcOrd="6" destOrd="0" presId="urn:microsoft.com/office/officeart/2005/8/layout/default#1"/>
    <dgm:cxn modelId="{B938F711-4C96-436B-A8F4-9337D993B712}" type="presParOf" srcId="{6A8EBDE2-8250-4964-A56A-C23F819A4833}" destId="{2B27CB77-B5C4-45A5-9534-CD6B05B24AEE}" srcOrd="7" destOrd="0" presId="urn:microsoft.com/office/officeart/2005/8/layout/default#1"/>
    <dgm:cxn modelId="{EA27AB45-4C61-4A17-A3B4-B3CBBB729528}" type="presParOf" srcId="{6A8EBDE2-8250-4964-A56A-C23F819A4833}" destId="{8CC36623-006C-4880-B28D-1A346479B582}" srcOrd="8" destOrd="0" presId="urn:microsoft.com/office/officeart/2005/8/layout/default#1"/>
    <dgm:cxn modelId="{CF0B4AE0-5E1A-432B-BD88-E19F8B23FF46}" type="presParOf" srcId="{6A8EBDE2-8250-4964-A56A-C23F819A4833}" destId="{0ED3BA28-B575-4A2F-9C29-ABD6C4E5E7B7}" srcOrd="9" destOrd="0" presId="urn:microsoft.com/office/officeart/2005/8/layout/default#1"/>
    <dgm:cxn modelId="{18A8D377-8864-459B-83D8-837EB1BFD418}" type="presParOf" srcId="{6A8EBDE2-8250-4964-A56A-C23F819A4833}" destId="{2A298A49-B0FF-4FC2-90DF-80C4E4C9291E}" srcOrd="10" destOrd="0" presId="urn:microsoft.com/office/officeart/2005/8/layout/default#1"/>
    <dgm:cxn modelId="{3ED1A170-F13A-4B12-B050-2714085A4CED}" type="presParOf" srcId="{6A8EBDE2-8250-4964-A56A-C23F819A4833}" destId="{6871D599-A893-4506-89D6-AB86691E487A}" srcOrd="11" destOrd="0" presId="urn:microsoft.com/office/officeart/2005/8/layout/default#1"/>
    <dgm:cxn modelId="{68C785F2-7505-47F8-9D25-5FE7A7DE9FE5}" type="presParOf" srcId="{6A8EBDE2-8250-4964-A56A-C23F819A4833}" destId="{C7A6BBC4-BF5C-4440-9055-75A5E431B623}" srcOrd="12" destOrd="0" presId="urn:microsoft.com/office/officeart/2005/8/layout/default#1"/>
    <dgm:cxn modelId="{10AB2345-5B31-4069-A00C-8EDD5B63B185}" type="presParOf" srcId="{6A8EBDE2-8250-4964-A56A-C23F819A4833}" destId="{A2535D49-F66B-4C7E-BF1B-BBAF188536DF}" srcOrd="13" destOrd="0" presId="urn:microsoft.com/office/officeart/2005/8/layout/default#1"/>
    <dgm:cxn modelId="{D53E11D6-E5F0-47C8-807B-87C454612523}" type="presParOf" srcId="{6A8EBDE2-8250-4964-A56A-C23F819A4833}" destId="{2338ED5A-3375-4956-B6F8-2C79F627AF04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F9FD6-64D8-AC4B-93C7-6A4928285251}" type="doc">
      <dgm:prSet loTypeId="urn:microsoft.com/office/officeart/2005/8/layout/hProcess3" loCatId="" qsTypeId="urn:microsoft.com/office/officeart/2005/8/quickstyle/simple1#2" qsCatId="simple" csTypeId="urn:microsoft.com/office/officeart/2005/8/colors/accent1_2#1" csCatId="accent1" phldr="0"/>
      <dgm:spPr/>
    </dgm:pt>
    <dgm:pt modelId="{0DF08BEE-002F-8841-999A-DF64F45738DD}" type="pres">
      <dgm:prSet presAssocID="{3EFF9FD6-64D8-AC4B-93C7-6A4928285251}" presName="Name0" presStyleCnt="0">
        <dgm:presLayoutVars>
          <dgm:dir/>
          <dgm:animLvl val="lvl"/>
          <dgm:resizeHandles val="exact"/>
        </dgm:presLayoutVars>
      </dgm:prSet>
      <dgm:spPr/>
    </dgm:pt>
    <dgm:pt modelId="{CD5EE51E-A1EC-9B4E-9CD9-63E6D9262C6F}" type="pres">
      <dgm:prSet presAssocID="{3EFF9FD6-64D8-AC4B-93C7-6A4928285251}" presName="dummy" presStyleCnt="0"/>
      <dgm:spPr/>
    </dgm:pt>
    <dgm:pt modelId="{9279E722-0D48-DC41-B9B6-C6D4B747F936}" type="pres">
      <dgm:prSet presAssocID="{3EFF9FD6-64D8-AC4B-93C7-6A4928285251}" presName="linH" presStyleCnt="0"/>
      <dgm:spPr/>
    </dgm:pt>
    <dgm:pt modelId="{046A8F30-DAD8-C747-909A-92D0712D58E9}" type="pres">
      <dgm:prSet presAssocID="{3EFF9FD6-64D8-AC4B-93C7-6A4928285251}" presName="padding1" presStyleCnt="0"/>
      <dgm:spPr/>
    </dgm:pt>
    <dgm:pt modelId="{5E97160D-39B9-A44A-B95A-38506373004B}" type="pres">
      <dgm:prSet presAssocID="{3EFF9FD6-64D8-AC4B-93C7-6A4928285251}" presName="padding2" presStyleCnt="0"/>
      <dgm:spPr/>
    </dgm:pt>
    <dgm:pt modelId="{AEBD5255-E9A0-6341-91DA-2D0153378076}" type="pres">
      <dgm:prSet presAssocID="{3EFF9FD6-64D8-AC4B-93C7-6A4928285251}" presName="negArrow" presStyleCnt="0"/>
      <dgm:spPr/>
    </dgm:pt>
    <dgm:pt modelId="{DA50C724-5E76-5B45-9D66-D9513395536D}" type="pres">
      <dgm:prSet presAssocID="{3EFF9FD6-64D8-AC4B-93C7-6A4928285251}" presName="backgroundArrow" presStyleLbl="node1" presStyleIdx="0" presStyleCnt="1"/>
      <dgm:spPr/>
    </dgm:pt>
  </dgm:ptLst>
  <dgm:cxnLst>
    <dgm:cxn modelId="{3265444C-7690-504A-8328-D108FDE730B2}" type="presOf" srcId="{3EFF9FD6-64D8-AC4B-93C7-6A4928285251}" destId="{0DF08BEE-002F-8841-999A-DF64F45738DD}" srcOrd="0" destOrd="0" presId="urn:microsoft.com/office/officeart/2005/8/layout/hProcess3"/>
    <dgm:cxn modelId="{78B7C4F0-E667-0E4E-BA0E-9C621529DB46}" type="presParOf" srcId="{0DF08BEE-002F-8841-999A-DF64F45738DD}" destId="{CD5EE51E-A1EC-9B4E-9CD9-63E6D9262C6F}" srcOrd="0" destOrd="0" presId="urn:microsoft.com/office/officeart/2005/8/layout/hProcess3"/>
    <dgm:cxn modelId="{D6B8B7F8-08FD-E846-8FD1-50548671A3C9}" type="presParOf" srcId="{0DF08BEE-002F-8841-999A-DF64F45738DD}" destId="{9279E722-0D48-DC41-B9B6-C6D4B747F936}" srcOrd="1" destOrd="0" presId="urn:microsoft.com/office/officeart/2005/8/layout/hProcess3"/>
    <dgm:cxn modelId="{2B1F3B35-FD26-0C4B-9553-D6BC563435F3}" type="presParOf" srcId="{9279E722-0D48-DC41-B9B6-C6D4B747F936}" destId="{046A8F30-DAD8-C747-909A-92D0712D58E9}" srcOrd="0" destOrd="0" presId="urn:microsoft.com/office/officeart/2005/8/layout/hProcess3"/>
    <dgm:cxn modelId="{099E3C3D-B43E-0341-95BA-BC13E30CE0F0}" type="presParOf" srcId="{9279E722-0D48-DC41-B9B6-C6D4B747F936}" destId="{5E97160D-39B9-A44A-B95A-38506373004B}" srcOrd="1" destOrd="0" presId="urn:microsoft.com/office/officeart/2005/8/layout/hProcess3"/>
    <dgm:cxn modelId="{34D5214D-F51C-9549-B42C-92151BC61ECF}" type="presParOf" srcId="{9279E722-0D48-DC41-B9B6-C6D4B747F936}" destId="{AEBD5255-E9A0-6341-91DA-2D0153378076}" srcOrd="2" destOrd="0" presId="urn:microsoft.com/office/officeart/2005/8/layout/hProcess3"/>
    <dgm:cxn modelId="{1A4F268B-E93E-AB45-A67C-20CBE6869B9A}" type="presParOf" srcId="{9279E722-0D48-DC41-B9B6-C6D4B747F936}" destId="{DA50C724-5E76-5B45-9D66-D9513395536D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CC0B74-62E9-40DC-8503-EEBD5A92068E}" type="doc">
      <dgm:prSet loTypeId="urn:microsoft.com/office/officeart/2005/8/layout/default#2" loCatId="list" qsTypeId="urn:microsoft.com/office/officeart/2005/8/quickstyle/simple1#3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335942E5-C359-4593-BC9A-651F7D9DC1E1}">
      <dgm:prSet/>
      <dgm:spPr/>
      <dgm:t>
        <a:bodyPr/>
        <a:lstStyle/>
        <a:p>
          <a:r>
            <a:rPr lang="en-US" b="0"/>
            <a:t>INSTANT – Only Index Not needed.</a:t>
          </a:r>
        </a:p>
      </dgm:t>
    </dgm:pt>
    <dgm:pt modelId="{D9D9C2C5-B603-4928-ACDA-D638915012D1}" type="parTrans" cxnId="{B8602D01-2075-4B0A-B269-E6617E60E8E1}">
      <dgm:prSet/>
      <dgm:spPr/>
      <dgm:t>
        <a:bodyPr/>
        <a:lstStyle/>
        <a:p>
          <a:endParaRPr lang="en-US"/>
        </a:p>
      </dgm:t>
    </dgm:pt>
    <dgm:pt modelId="{0B1F801A-4208-408D-B61E-7EA5DA1735BB}" type="sibTrans" cxnId="{B8602D01-2075-4B0A-B269-E6617E60E8E1}">
      <dgm:prSet/>
      <dgm:spPr/>
      <dgm:t>
        <a:bodyPr/>
        <a:lstStyle/>
        <a:p>
          <a:endParaRPr lang="en-US"/>
        </a:p>
      </dgm:t>
    </dgm:pt>
    <dgm:pt modelId="{DBC6478A-7C86-437F-BC4F-34EC4211BC90}">
      <dgm:prSet/>
      <dgm:spPr/>
      <dgm:t>
        <a:bodyPr/>
        <a:lstStyle/>
        <a:p>
          <a:r>
            <a:rPr lang="en-US" b="0" dirty="0"/>
            <a:t>ATEMP – Since it has a multicollinearity problems with “temp”.</a:t>
          </a:r>
        </a:p>
      </dgm:t>
    </dgm:pt>
    <dgm:pt modelId="{3BEDD228-5699-4C28-A243-9EF43A585960}" type="parTrans" cxnId="{B37FC7F4-66AC-430E-825F-459B297BD470}">
      <dgm:prSet/>
      <dgm:spPr/>
      <dgm:t>
        <a:bodyPr/>
        <a:lstStyle/>
        <a:p>
          <a:endParaRPr lang="en-US"/>
        </a:p>
      </dgm:t>
    </dgm:pt>
    <dgm:pt modelId="{42CA201E-5569-4500-A922-C971D5650D42}" type="sibTrans" cxnId="{B37FC7F4-66AC-430E-825F-459B297BD470}">
      <dgm:prSet/>
      <dgm:spPr/>
      <dgm:t>
        <a:bodyPr/>
        <a:lstStyle/>
        <a:p>
          <a:endParaRPr lang="en-US"/>
        </a:p>
      </dgm:t>
    </dgm:pt>
    <dgm:pt modelId="{CF63D7D7-7D5B-4CE1-B597-95F18695ABDD}">
      <dgm:prSet/>
      <dgm:spPr/>
      <dgm:t>
        <a:bodyPr/>
        <a:lstStyle/>
        <a:p>
          <a:r>
            <a:rPr lang="en-US" b="0" dirty="0"/>
            <a:t>REGISTERED / CASUAL – Since it has data leakage which contributes towards “count” variable.</a:t>
          </a:r>
        </a:p>
      </dgm:t>
    </dgm:pt>
    <dgm:pt modelId="{1E747429-E395-446B-A4C6-3181C89B9083}" type="parTrans" cxnId="{C2813FBF-DAA6-40A9-9D6D-3E7F6EAB9D9D}">
      <dgm:prSet/>
      <dgm:spPr/>
      <dgm:t>
        <a:bodyPr/>
        <a:lstStyle/>
        <a:p>
          <a:endParaRPr lang="en-US"/>
        </a:p>
      </dgm:t>
    </dgm:pt>
    <dgm:pt modelId="{E5619B1F-9126-4BDA-AE0B-586CBE9BEF55}" type="sibTrans" cxnId="{C2813FBF-DAA6-40A9-9D6D-3E7F6EAB9D9D}">
      <dgm:prSet/>
      <dgm:spPr/>
      <dgm:t>
        <a:bodyPr/>
        <a:lstStyle/>
        <a:p>
          <a:endParaRPr lang="en-US"/>
        </a:p>
      </dgm:t>
    </dgm:pt>
    <dgm:pt modelId="{73D73A83-66C5-4C0E-91DB-3C00F88AEC9C}">
      <dgm:prSet/>
      <dgm:spPr/>
      <dgm:t>
        <a:bodyPr/>
        <a:lstStyle/>
        <a:p>
          <a:r>
            <a:rPr lang="en-US" b="0" dirty="0"/>
            <a:t>DTEDAY – from the </a:t>
          </a:r>
          <a:r>
            <a:rPr lang="en-US" b="0" dirty="0" err="1"/>
            <a:t>dteday</a:t>
          </a:r>
          <a:r>
            <a:rPr lang="en-US" b="0" dirty="0"/>
            <a:t> we can infer that we need month and year to analyze the count for two years</a:t>
          </a:r>
        </a:p>
        <a:p>
          <a:r>
            <a:rPr lang="en-US" b="0" dirty="0"/>
            <a:t>So its better to drop the </a:t>
          </a:r>
          <a:r>
            <a:rPr lang="en-US" b="0" dirty="0" err="1"/>
            <a:t>dteday</a:t>
          </a:r>
          <a:r>
            <a:rPr lang="en-US" b="0" dirty="0"/>
            <a:t> and include the year and month in the model</a:t>
          </a:r>
        </a:p>
      </dgm:t>
    </dgm:pt>
    <dgm:pt modelId="{AD890953-819C-4852-B4F1-6A8909F6CEB5}" type="parTrans" cxnId="{5C8597B7-8D3C-4132-B6CD-7449FDAA1B6B}">
      <dgm:prSet/>
      <dgm:spPr/>
      <dgm:t>
        <a:bodyPr/>
        <a:lstStyle/>
        <a:p>
          <a:endParaRPr lang="en-US"/>
        </a:p>
      </dgm:t>
    </dgm:pt>
    <dgm:pt modelId="{153FE9B9-6353-444B-9D5F-BEFC7E3441EC}" type="sibTrans" cxnId="{5C8597B7-8D3C-4132-B6CD-7449FDAA1B6B}">
      <dgm:prSet/>
      <dgm:spPr/>
      <dgm:t>
        <a:bodyPr/>
        <a:lstStyle/>
        <a:p>
          <a:endParaRPr lang="en-US"/>
        </a:p>
      </dgm:t>
    </dgm:pt>
    <dgm:pt modelId="{329747AF-0DD7-443B-B835-485305935B11}">
      <dgm:prSet phldrT="[Text]"/>
      <dgm:spPr/>
      <dgm:t>
        <a:bodyPr/>
        <a:lstStyle/>
        <a:p>
          <a:r>
            <a:rPr lang="en-US" b="0" dirty="0"/>
            <a:t>HOLIDAY – IT HAS A LOW CORRELATION VALUE HENCE ITS IMPACT WOULD BE LOW WITH RESPECT TO COUNT</a:t>
          </a:r>
        </a:p>
      </dgm:t>
    </dgm:pt>
    <dgm:pt modelId="{15A44721-2524-4A0E-B324-1E7CCF3CB883}" type="parTrans" cxnId="{3E24D6E6-AD2E-4345-A0B1-5371EF10FAAC}">
      <dgm:prSet/>
      <dgm:spPr/>
      <dgm:t>
        <a:bodyPr/>
        <a:lstStyle/>
        <a:p>
          <a:endParaRPr lang="en-US"/>
        </a:p>
      </dgm:t>
    </dgm:pt>
    <dgm:pt modelId="{E1052456-099A-4F39-85BB-12B9E63E47D3}" type="sibTrans" cxnId="{3E24D6E6-AD2E-4345-A0B1-5371EF10FAAC}">
      <dgm:prSet/>
      <dgm:spPr/>
      <dgm:t>
        <a:bodyPr/>
        <a:lstStyle/>
        <a:p>
          <a:endParaRPr lang="en-US"/>
        </a:p>
      </dgm:t>
    </dgm:pt>
    <dgm:pt modelId="{6A8EBDE2-8250-4964-A56A-C23F819A4833}" type="pres">
      <dgm:prSet presAssocID="{F2CC0B74-62E9-40DC-8503-EEBD5A92068E}" presName="diagram" presStyleCnt="0">
        <dgm:presLayoutVars>
          <dgm:dir/>
          <dgm:resizeHandles val="exact"/>
        </dgm:presLayoutVars>
      </dgm:prSet>
      <dgm:spPr/>
    </dgm:pt>
    <dgm:pt modelId="{B62B4043-A5AC-4694-A028-9DE7BCDAD91E}" type="pres">
      <dgm:prSet presAssocID="{335942E5-C359-4593-BC9A-651F7D9DC1E1}" presName="node" presStyleLbl="node1" presStyleIdx="0" presStyleCnt="5">
        <dgm:presLayoutVars>
          <dgm:bulletEnabled val="1"/>
        </dgm:presLayoutVars>
      </dgm:prSet>
      <dgm:spPr/>
    </dgm:pt>
    <dgm:pt modelId="{ED555E13-D95C-481C-BC6F-2F7F2DD8EE1E}" type="pres">
      <dgm:prSet presAssocID="{0B1F801A-4208-408D-B61E-7EA5DA1735BB}" presName="sibTrans" presStyleCnt="0"/>
      <dgm:spPr/>
    </dgm:pt>
    <dgm:pt modelId="{ECC06E36-0A68-421E-870A-AE7AAA5375BD}" type="pres">
      <dgm:prSet presAssocID="{DBC6478A-7C86-437F-BC4F-34EC4211BC90}" presName="node" presStyleLbl="node1" presStyleIdx="1" presStyleCnt="5">
        <dgm:presLayoutVars>
          <dgm:bulletEnabled val="1"/>
        </dgm:presLayoutVars>
      </dgm:prSet>
      <dgm:spPr/>
    </dgm:pt>
    <dgm:pt modelId="{2CA34EC9-A532-4524-A867-C9BBB10DED4D}" type="pres">
      <dgm:prSet presAssocID="{42CA201E-5569-4500-A922-C971D5650D42}" presName="sibTrans" presStyleCnt="0"/>
      <dgm:spPr/>
    </dgm:pt>
    <dgm:pt modelId="{4F2F2AA5-EDFD-4806-B101-17EF893CEA87}" type="pres">
      <dgm:prSet presAssocID="{CF63D7D7-7D5B-4CE1-B597-95F18695ABDD}" presName="node" presStyleLbl="node1" presStyleIdx="2" presStyleCnt="5">
        <dgm:presLayoutVars>
          <dgm:bulletEnabled val="1"/>
        </dgm:presLayoutVars>
      </dgm:prSet>
      <dgm:spPr/>
    </dgm:pt>
    <dgm:pt modelId="{9D6C0876-8523-4C1D-8D4C-0DFE2DC7C1EE}" type="pres">
      <dgm:prSet presAssocID="{E5619B1F-9126-4BDA-AE0B-586CBE9BEF55}" presName="sibTrans" presStyleCnt="0"/>
      <dgm:spPr/>
    </dgm:pt>
    <dgm:pt modelId="{2A298A49-B0FF-4FC2-90DF-80C4E4C9291E}" type="pres">
      <dgm:prSet presAssocID="{73D73A83-66C5-4C0E-91DB-3C00F88AEC9C}" presName="node" presStyleLbl="node1" presStyleIdx="3" presStyleCnt="5">
        <dgm:presLayoutVars>
          <dgm:bulletEnabled val="1"/>
        </dgm:presLayoutVars>
      </dgm:prSet>
      <dgm:spPr/>
    </dgm:pt>
    <dgm:pt modelId="{6871D599-A893-4506-89D6-AB86691E487A}" type="pres">
      <dgm:prSet presAssocID="{153FE9B9-6353-444B-9D5F-BEFC7E3441EC}" presName="sibTrans" presStyleCnt="0"/>
      <dgm:spPr/>
    </dgm:pt>
    <dgm:pt modelId="{2338ED5A-3375-4956-B6F8-2C79F627AF04}" type="pres">
      <dgm:prSet presAssocID="{329747AF-0DD7-443B-B835-485305935B11}" presName="node" presStyleLbl="node1" presStyleIdx="4" presStyleCnt="5" custLinFactNeighborX="-447">
        <dgm:presLayoutVars>
          <dgm:bulletEnabled val="1"/>
        </dgm:presLayoutVars>
      </dgm:prSet>
      <dgm:spPr/>
    </dgm:pt>
  </dgm:ptLst>
  <dgm:cxnLst>
    <dgm:cxn modelId="{B8602D01-2075-4B0A-B269-E6617E60E8E1}" srcId="{F2CC0B74-62E9-40DC-8503-EEBD5A92068E}" destId="{335942E5-C359-4593-BC9A-651F7D9DC1E1}" srcOrd="0" destOrd="0" parTransId="{D9D9C2C5-B603-4928-ACDA-D638915012D1}" sibTransId="{0B1F801A-4208-408D-B61E-7EA5DA1735BB}"/>
    <dgm:cxn modelId="{46C97C2F-F8A9-4B35-8BF4-2F7A0ADF8731}" type="presOf" srcId="{CF63D7D7-7D5B-4CE1-B597-95F18695ABDD}" destId="{4F2F2AA5-EDFD-4806-B101-17EF893CEA87}" srcOrd="0" destOrd="0" presId="urn:microsoft.com/office/officeart/2005/8/layout/default#2"/>
    <dgm:cxn modelId="{241DDF9F-7C8E-4BFE-A741-9ED6D66EC664}" type="presOf" srcId="{73D73A83-66C5-4C0E-91DB-3C00F88AEC9C}" destId="{2A298A49-B0FF-4FC2-90DF-80C4E4C9291E}" srcOrd="0" destOrd="0" presId="urn:microsoft.com/office/officeart/2005/8/layout/default#2"/>
    <dgm:cxn modelId="{43F36CA9-BC64-4ACC-BA44-27C1B23E4C6C}" type="presOf" srcId="{DBC6478A-7C86-437F-BC4F-34EC4211BC90}" destId="{ECC06E36-0A68-421E-870A-AE7AAA5375BD}" srcOrd="0" destOrd="0" presId="urn:microsoft.com/office/officeart/2005/8/layout/default#2"/>
    <dgm:cxn modelId="{5C8597B7-8D3C-4132-B6CD-7449FDAA1B6B}" srcId="{F2CC0B74-62E9-40DC-8503-EEBD5A92068E}" destId="{73D73A83-66C5-4C0E-91DB-3C00F88AEC9C}" srcOrd="3" destOrd="0" parTransId="{AD890953-819C-4852-B4F1-6A8909F6CEB5}" sibTransId="{153FE9B9-6353-444B-9D5F-BEFC7E3441EC}"/>
    <dgm:cxn modelId="{C2813FBF-DAA6-40A9-9D6D-3E7F6EAB9D9D}" srcId="{F2CC0B74-62E9-40DC-8503-EEBD5A92068E}" destId="{CF63D7D7-7D5B-4CE1-B597-95F18695ABDD}" srcOrd="2" destOrd="0" parTransId="{1E747429-E395-446B-A4C6-3181C89B9083}" sibTransId="{E5619B1F-9126-4BDA-AE0B-586CBE9BEF55}"/>
    <dgm:cxn modelId="{216CE6C6-1C18-4219-B360-2611A9AE4EE2}" type="presOf" srcId="{329747AF-0DD7-443B-B835-485305935B11}" destId="{2338ED5A-3375-4956-B6F8-2C79F627AF04}" srcOrd="0" destOrd="0" presId="urn:microsoft.com/office/officeart/2005/8/layout/default#2"/>
    <dgm:cxn modelId="{3F8AA9CA-8F92-44B8-B59B-500AE34F3E00}" type="presOf" srcId="{F2CC0B74-62E9-40DC-8503-EEBD5A92068E}" destId="{6A8EBDE2-8250-4964-A56A-C23F819A4833}" srcOrd="0" destOrd="0" presId="urn:microsoft.com/office/officeart/2005/8/layout/default#2"/>
    <dgm:cxn modelId="{3E24D6E6-AD2E-4345-A0B1-5371EF10FAAC}" srcId="{F2CC0B74-62E9-40DC-8503-EEBD5A92068E}" destId="{329747AF-0DD7-443B-B835-485305935B11}" srcOrd="4" destOrd="0" parTransId="{15A44721-2524-4A0E-B324-1E7CCF3CB883}" sibTransId="{E1052456-099A-4F39-85BB-12B9E63E47D3}"/>
    <dgm:cxn modelId="{B37FC7F4-66AC-430E-825F-459B297BD470}" srcId="{F2CC0B74-62E9-40DC-8503-EEBD5A92068E}" destId="{DBC6478A-7C86-437F-BC4F-34EC4211BC90}" srcOrd="1" destOrd="0" parTransId="{3BEDD228-5699-4C28-A243-9EF43A585960}" sibTransId="{42CA201E-5569-4500-A922-C971D5650D42}"/>
    <dgm:cxn modelId="{B59C66FD-C661-49C3-ABE2-983653365BDB}" type="presOf" srcId="{335942E5-C359-4593-BC9A-651F7D9DC1E1}" destId="{B62B4043-A5AC-4694-A028-9DE7BCDAD91E}" srcOrd="0" destOrd="0" presId="urn:microsoft.com/office/officeart/2005/8/layout/default#2"/>
    <dgm:cxn modelId="{40A04A2C-20E8-435A-9DA0-5F3E4FF48EA3}" type="presParOf" srcId="{6A8EBDE2-8250-4964-A56A-C23F819A4833}" destId="{B62B4043-A5AC-4694-A028-9DE7BCDAD91E}" srcOrd="0" destOrd="0" presId="urn:microsoft.com/office/officeart/2005/8/layout/default#2"/>
    <dgm:cxn modelId="{E9F471DD-2AAA-4A9E-A8E8-C95BC1CE3161}" type="presParOf" srcId="{6A8EBDE2-8250-4964-A56A-C23F819A4833}" destId="{ED555E13-D95C-481C-BC6F-2F7F2DD8EE1E}" srcOrd="1" destOrd="0" presId="urn:microsoft.com/office/officeart/2005/8/layout/default#2"/>
    <dgm:cxn modelId="{FAEA63B9-5F86-4355-8A12-1D6D4E8B567C}" type="presParOf" srcId="{6A8EBDE2-8250-4964-A56A-C23F819A4833}" destId="{ECC06E36-0A68-421E-870A-AE7AAA5375BD}" srcOrd="2" destOrd="0" presId="urn:microsoft.com/office/officeart/2005/8/layout/default#2"/>
    <dgm:cxn modelId="{CFC13A2E-157A-4DA5-B6C5-5AC3EFF2AD43}" type="presParOf" srcId="{6A8EBDE2-8250-4964-A56A-C23F819A4833}" destId="{2CA34EC9-A532-4524-A867-C9BBB10DED4D}" srcOrd="3" destOrd="0" presId="urn:microsoft.com/office/officeart/2005/8/layout/default#2"/>
    <dgm:cxn modelId="{CC3EC794-480F-45D6-AF2D-5AEDB21D6E4D}" type="presParOf" srcId="{6A8EBDE2-8250-4964-A56A-C23F819A4833}" destId="{4F2F2AA5-EDFD-4806-B101-17EF893CEA87}" srcOrd="4" destOrd="0" presId="urn:microsoft.com/office/officeart/2005/8/layout/default#2"/>
    <dgm:cxn modelId="{9E6A1D1D-AA8F-4732-81B2-66B099801083}" type="presParOf" srcId="{6A8EBDE2-8250-4964-A56A-C23F819A4833}" destId="{9D6C0876-8523-4C1D-8D4C-0DFE2DC7C1EE}" srcOrd="5" destOrd="0" presId="urn:microsoft.com/office/officeart/2005/8/layout/default#2"/>
    <dgm:cxn modelId="{18A8D377-8864-459B-83D8-837EB1BFD418}" type="presParOf" srcId="{6A8EBDE2-8250-4964-A56A-C23F819A4833}" destId="{2A298A49-B0FF-4FC2-90DF-80C4E4C9291E}" srcOrd="6" destOrd="0" presId="urn:microsoft.com/office/officeart/2005/8/layout/default#2"/>
    <dgm:cxn modelId="{3ED1A170-F13A-4B12-B050-2714085A4CED}" type="presParOf" srcId="{6A8EBDE2-8250-4964-A56A-C23F819A4833}" destId="{6871D599-A893-4506-89D6-AB86691E487A}" srcOrd="7" destOrd="0" presId="urn:microsoft.com/office/officeart/2005/8/layout/default#2"/>
    <dgm:cxn modelId="{D53E11D6-E5F0-47C8-807B-87C454612523}" type="presParOf" srcId="{6A8EBDE2-8250-4964-A56A-C23F819A4833}" destId="{2338ED5A-3375-4956-B6F8-2C79F627AF04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DE5CFC-A87D-4DEB-864A-42E49CDC174F}" type="doc">
      <dgm:prSet loTypeId="urn:microsoft.com/office/officeart/2005/8/layout/default#3" loCatId="list" qsTypeId="urn:microsoft.com/office/officeart/2005/8/quickstyle/simple1#4" qsCatId="simple" csTypeId="urn:microsoft.com/office/officeart/2005/8/colors/accent0_3#2" csCatId="mainScheme" phldr="1"/>
      <dgm:spPr/>
      <dgm:t>
        <a:bodyPr/>
        <a:lstStyle/>
        <a:p>
          <a:endParaRPr lang="en-US"/>
        </a:p>
      </dgm:t>
    </dgm:pt>
    <dgm:pt modelId="{6EEDFB6D-93FA-418B-B04B-27A1440F68A8}">
      <dgm:prSet/>
      <dgm:spPr/>
      <dgm:t>
        <a:bodyPr/>
        <a:lstStyle/>
        <a:p>
          <a:r>
            <a:rPr lang="en-US" b="1"/>
            <a:t>SEASON</a:t>
          </a:r>
          <a:endParaRPr lang="en-US"/>
        </a:p>
      </dgm:t>
    </dgm:pt>
    <dgm:pt modelId="{31070C7D-E6F2-4761-94BF-3D619663795C}" type="parTrans" cxnId="{2E13A840-8872-467B-B04F-8A3CEC0C295A}">
      <dgm:prSet/>
      <dgm:spPr/>
      <dgm:t>
        <a:bodyPr/>
        <a:lstStyle/>
        <a:p>
          <a:endParaRPr lang="en-US"/>
        </a:p>
      </dgm:t>
    </dgm:pt>
    <dgm:pt modelId="{916778AC-6CD6-4775-ADE9-BE42FBAB6EF0}" type="sibTrans" cxnId="{2E13A840-8872-467B-B04F-8A3CEC0C295A}">
      <dgm:prSet/>
      <dgm:spPr/>
      <dgm:t>
        <a:bodyPr/>
        <a:lstStyle/>
        <a:p>
          <a:endParaRPr lang="en-US"/>
        </a:p>
      </dgm:t>
    </dgm:pt>
    <dgm:pt modelId="{E6603FD1-8B1B-402F-B56A-2F25A8B5D5AE}">
      <dgm:prSet/>
      <dgm:spPr/>
      <dgm:t>
        <a:bodyPr/>
        <a:lstStyle/>
        <a:p>
          <a:r>
            <a:rPr lang="en-US" b="1"/>
            <a:t>YEAR</a:t>
          </a:r>
          <a:endParaRPr lang="en-US"/>
        </a:p>
      </dgm:t>
    </dgm:pt>
    <dgm:pt modelId="{CA730509-006B-46E3-842B-579F58735CE1}" type="parTrans" cxnId="{B347E662-61B0-4CA4-9BB2-4ECCB728E9E7}">
      <dgm:prSet/>
      <dgm:spPr/>
      <dgm:t>
        <a:bodyPr/>
        <a:lstStyle/>
        <a:p>
          <a:endParaRPr lang="en-US"/>
        </a:p>
      </dgm:t>
    </dgm:pt>
    <dgm:pt modelId="{BA87FC5E-7AC8-4DDD-A0D5-D0F199B31CE7}" type="sibTrans" cxnId="{B347E662-61B0-4CA4-9BB2-4ECCB728E9E7}">
      <dgm:prSet/>
      <dgm:spPr/>
      <dgm:t>
        <a:bodyPr/>
        <a:lstStyle/>
        <a:p>
          <a:endParaRPr lang="en-US"/>
        </a:p>
      </dgm:t>
    </dgm:pt>
    <dgm:pt modelId="{66E93023-02D8-4719-B7C9-8D7A1C7A25EE}">
      <dgm:prSet/>
      <dgm:spPr/>
      <dgm:t>
        <a:bodyPr/>
        <a:lstStyle/>
        <a:p>
          <a:r>
            <a:rPr lang="en-US" b="1" dirty="0"/>
            <a:t>HOLIDAY</a:t>
          </a:r>
          <a:endParaRPr lang="en-US" dirty="0"/>
        </a:p>
      </dgm:t>
    </dgm:pt>
    <dgm:pt modelId="{59959337-B51B-4174-B03B-CBC31C4E95FB}" type="parTrans" cxnId="{1D155C88-14DD-4BDE-9B8A-7F83ED13FE0F}">
      <dgm:prSet/>
      <dgm:spPr/>
      <dgm:t>
        <a:bodyPr/>
        <a:lstStyle/>
        <a:p>
          <a:endParaRPr lang="en-US"/>
        </a:p>
      </dgm:t>
    </dgm:pt>
    <dgm:pt modelId="{B21EAB8E-4E77-4BB2-B36D-2BB0E0F81610}" type="sibTrans" cxnId="{1D155C88-14DD-4BDE-9B8A-7F83ED13FE0F}">
      <dgm:prSet/>
      <dgm:spPr/>
      <dgm:t>
        <a:bodyPr/>
        <a:lstStyle/>
        <a:p>
          <a:endParaRPr lang="en-US"/>
        </a:p>
      </dgm:t>
    </dgm:pt>
    <dgm:pt modelId="{D3B05082-2FFF-4946-A049-A945016DD583}">
      <dgm:prSet/>
      <dgm:spPr/>
      <dgm:t>
        <a:bodyPr/>
        <a:lstStyle/>
        <a:p>
          <a:r>
            <a:rPr lang="en-US" b="1" dirty="0"/>
            <a:t>WEEKDAY</a:t>
          </a:r>
          <a:endParaRPr lang="en-US" dirty="0"/>
        </a:p>
      </dgm:t>
    </dgm:pt>
    <dgm:pt modelId="{91A9DB1D-9B76-4E7D-88E5-D40C9BD46706}" type="parTrans" cxnId="{0C959BE7-E105-4DDD-B057-8758DC44CD7C}">
      <dgm:prSet/>
      <dgm:spPr/>
      <dgm:t>
        <a:bodyPr/>
        <a:lstStyle/>
        <a:p>
          <a:endParaRPr lang="en-US"/>
        </a:p>
      </dgm:t>
    </dgm:pt>
    <dgm:pt modelId="{220AFBDD-545B-4D23-87D9-9102A9626EF6}" type="sibTrans" cxnId="{0C959BE7-E105-4DDD-B057-8758DC44CD7C}">
      <dgm:prSet/>
      <dgm:spPr/>
      <dgm:t>
        <a:bodyPr/>
        <a:lstStyle/>
        <a:p>
          <a:endParaRPr lang="en-US"/>
        </a:p>
      </dgm:t>
    </dgm:pt>
    <dgm:pt modelId="{4F9F917B-7514-4E33-9063-552097842366}">
      <dgm:prSet/>
      <dgm:spPr/>
      <dgm:t>
        <a:bodyPr/>
        <a:lstStyle/>
        <a:p>
          <a:r>
            <a:rPr lang="en-US" b="1"/>
            <a:t>WEATHERSIT</a:t>
          </a:r>
          <a:endParaRPr lang="en-US"/>
        </a:p>
      </dgm:t>
    </dgm:pt>
    <dgm:pt modelId="{7E90B0F5-F9C5-4E71-98E4-EF9913257599}" type="parTrans" cxnId="{B64F1D2D-5F9E-4F56-9C44-84A0C9A82EBD}">
      <dgm:prSet/>
      <dgm:spPr/>
      <dgm:t>
        <a:bodyPr/>
        <a:lstStyle/>
        <a:p>
          <a:endParaRPr lang="en-US"/>
        </a:p>
      </dgm:t>
    </dgm:pt>
    <dgm:pt modelId="{2D552D5F-65FA-405C-B8F9-6140ECF70315}" type="sibTrans" cxnId="{B64F1D2D-5F9E-4F56-9C44-84A0C9A82EBD}">
      <dgm:prSet/>
      <dgm:spPr/>
      <dgm:t>
        <a:bodyPr/>
        <a:lstStyle/>
        <a:p>
          <a:endParaRPr lang="en-US"/>
        </a:p>
      </dgm:t>
    </dgm:pt>
    <dgm:pt modelId="{657BBF5B-AA92-4020-81A9-44B2075E9536}">
      <dgm:prSet/>
      <dgm:spPr/>
      <dgm:t>
        <a:bodyPr/>
        <a:lstStyle/>
        <a:p>
          <a:r>
            <a:rPr lang="en-US" b="1" dirty="0"/>
            <a:t>TEMPERATURE</a:t>
          </a:r>
          <a:endParaRPr lang="en-US" dirty="0"/>
        </a:p>
      </dgm:t>
    </dgm:pt>
    <dgm:pt modelId="{DB7A4BA6-24FE-4C19-8FC8-AF861837A119}" type="parTrans" cxnId="{8793B4A3-EEB3-4471-AB78-56F58E43277E}">
      <dgm:prSet/>
      <dgm:spPr/>
      <dgm:t>
        <a:bodyPr/>
        <a:lstStyle/>
        <a:p>
          <a:endParaRPr lang="en-US"/>
        </a:p>
      </dgm:t>
    </dgm:pt>
    <dgm:pt modelId="{2F681655-A9EC-4068-A0C0-E114B50E376C}" type="sibTrans" cxnId="{8793B4A3-EEB3-4471-AB78-56F58E43277E}">
      <dgm:prSet/>
      <dgm:spPr/>
      <dgm:t>
        <a:bodyPr/>
        <a:lstStyle/>
        <a:p>
          <a:endParaRPr lang="en-US"/>
        </a:p>
      </dgm:t>
    </dgm:pt>
    <dgm:pt modelId="{D53D7314-6AE6-423F-8BD9-9672C6481CDA}">
      <dgm:prSet/>
      <dgm:spPr/>
      <dgm:t>
        <a:bodyPr/>
        <a:lstStyle/>
        <a:p>
          <a:r>
            <a:rPr lang="en-US" b="1"/>
            <a:t>HUMIDITY</a:t>
          </a:r>
          <a:endParaRPr lang="en-US"/>
        </a:p>
      </dgm:t>
    </dgm:pt>
    <dgm:pt modelId="{D9607EB4-86AF-4A7C-8392-BEB3E93ACABD}" type="parTrans" cxnId="{4087C232-50F3-4151-931B-4D87ACE72368}">
      <dgm:prSet/>
      <dgm:spPr/>
      <dgm:t>
        <a:bodyPr/>
        <a:lstStyle/>
        <a:p>
          <a:endParaRPr lang="en-US"/>
        </a:p>
      </dgm:t>
    </dgm:pt>
    <dgm:pt modelId="{60DC7C70-F708-4AD7-AD59-88950076B30F}" type="sibTrans" cxnId="{4087C232-50F3-4151-931B-4D87ACE72368}">
      <dgm:prSet/>
      <dgm:spPr/>
      <dgm:t>
        <a:bodyPr/>
        <a:lstStyle/>
        <a:p>
          <a:endParaRPr lang="en-US"/>
        </a:p>
      </dgm:t>
    </dgm:pt>
    <dgm:pt modelId="{60BD2256-7C3C-4786-8234-5B08B889E629}">
      <dgm:prSet/>
      <dgm:spPr/>
      <dgm:t>
        <a:bodyPr/>
        <a:lstStyle/>
        <a:p>
          <a:r>
            <a:rPr lang="en-US" b="1"/>
            <a:t>WINDSPEED</a:t>
          </a:r>
          <a:endParaRPr lang="en-US"/>
        </a:p>
      </dgm:t>
    </dgm:pt>
    <dgm:pt modelId="{0E57B59F-9FE8-47AF-A27E-8E3E80448B06}" type="parTrans" cxnId="{405B9F32-E0D1-4FE7-8705-1AE9BEDBA259}">
      <dgm:prSet/>
      <dgm:spPr/>
      <dgm:t>
        <a:bodyPr/>
        <a:lstStyle/>
        <a:p>
          <a:endParaRPr lang="en-US"/>
        </a:p>
      </dgm:t>
    </dgm:pt>
    <dgm:pt modelId="{F3A5BF03-05D4-4889-99B4-BC9F1D84D294}" type="sibTrans" cxnId="{405B9F32-E0D1-4FE7-8705-1AE9BEDBA259}">
      <dgm:prSet/>
      <dgm:spPr/>
      <dgm:t>
        <a:bodyPr/>
        <a:lstStyle/>
        <a:p>
          <a:endParaRPr lang="en-US"/>
        </a:p>
      </dgm:t>
    </dgm:pt>
    <dgm:pt modelId="{7BB3D6B3-D06B-4155-838D-8E365A967352}">
      <dgm:prSet/>
      <dgm:spPr/>
      <dgm:t>
        <a:bodyPr/>
        <a:lstStyle/>
        <a:p>
          <a:r>
            <a:rPr lang="en-US" b="1" dirty="0"/>
            <a:t>MONTH</a:t>
          </a:r>
        </a:p>
      </dgm:t>
    </dgm:pt>
    <dgm:pt modelId="{4E21C9D4-6464-4F41-B570-06B5E2D96B39}" type="parTrans" cxnId="{18396663-F721-4DD3-A5C6-3C4D322D43B1}">
      <dgm:prSet/>
      <dgm:spPr/>
      <dgm:t>
        <a:bodyPr/>
        <a:lstStyle/>
        <a:p>
          <a:endParaRPr lang="en-US"/>
        </a:p>
      </dgm:t>
    </dgm:pt>
    <dgm:pt modelId="{93EF8B9F-4A59-4FC1-B24A-F8A91C4A5BCF}" type="sibTrans" cxnId="{18396663-F721-4DD3-A5C6-3C4D322D43B1}">
      <dgm:prSet/>
      <dgm:spPr/>
      <dgm:t>
        <a:bodyPr/>
        <a:lstStyle/>
        <a:p>
          <a:endParaRPr lang="en-US"/>
        </a:p>
      </dgm:t>
    </dgm:pt>
    <dgm:pt modelId="{C20432C1-BCB7-4A45-A7B0-C77A2EA79C95}" type="pres">
      <dgm:prSet presAssocID="{80DE5CFC-A87D-4DEB-864A-42E49CDC174F}" presName="diagram" presStyleCnt="0">
        <dgm:presLayoutVars>
          <dgm:dir/>
          <dgm:resizeHandles val="exact"/>
        </dgm:presLayoutVars>
      </dgm:prSet>
      <dgm:spPr/>
    </dgm:pt>
    <dgm:pt modelId="{842738EA-1D5A-4EFA-9B06-CD7D27EEBAFB}" type="pres">
      <dgm:prSet presAssocID="{6EEDFB6D-93FA-418B-B04B-27A1440F68A8}" presName="node" presStyleLbl="node1" presStyleIdx="0" presStyleCnt="9">
        <dgm:presLayoutVars>
          <dgm:bulletEnabled val="1"/>
        </dgm:presLayoutVars>
      </dgm:prSet>
      <dgm:spPr/>
    </dgm:pt>
    <dgm:pt modelId="{77D4FCF8-D99F-4853-9804-36D762EFEE0A}" type="pres">
      <dgm:prSet presAssocID="{916778AC-6CD6-4775-ADE9-BE42FBAB6EF0}" presName="sibTrans" presStyleCnt="0"/>
      <dgm:spPr/>
    </dgm:pt>
    <dgm:pt modelId="{E79D66FD-DB09-4BAE-88EB-5C932257371A}" type="pres">
      <dgm:prSet presAssocID="{E6603FD1-8B1B-402F-B56A-2F25A8B5D5AE}" presName="node" presStyleLbl="node1" presStyleIdx="1" presStyleCnt="9">
        <dgm:presLayoutVars>
          <dgm:bulletEnabled val="1"/>
        </dgm:presLayoutVars>
      </dgm:prSet>
      <dgm:spPr/>
    </dgm:pt>
    <dgm:pt modelId="{19EA4CA1-42F1-4822-95A1-BAF20BF29E17}" type="pres">
      <dgm:prSet presAssocID="{BA87FC5E-7AC8-4DDD-A0D5-D0F199B31CE7}" presName="sibTrans" presStyleCnt="0"/>
      <dgm:spPr/>
    </dgm:pt>
    <dgm:pt modelId="{F247CF1B-FD9D-4A9D-B59E-1E3803170868}" type="pres">
      <dgm:prSet presAssocID="{66E93023-02D8-4719-B7C9-8D7A1C7A25EE}" presName="node" presStyleLbl="node1" presStyleIdx="2" presStyleCnt="9">
        <dgm:presLayoutVars>
          <dgm:bulletEnabled val="1"/>
        </dgm:presLayoutVars>
      </dgm:prSet>
      <dgm:spPr/>
    </dgm:pt>
    <dgm:pt modelId="{DE77F016-1AA2-48B8-BD45-440D4C7AB892}" type="pres">
      <dgm:prSet presAssocID="{B21EAB8E-4E77-4BB2-B36D-2BB0E0F81610}" presName="sibTrans" presStyleCnt="0"/>
      <dgm:spPr/>
    </dgm:pt>
    <dgm:pt modelId="{2EDBF291-7D14-4DD6-8808-D61803B1D24F}" type="pres">
      <dgm:prSet presAssocID="{D3B05082-2FFF-4946-A049-A945016DD583}" presName="node" presStyleLbl="node1" presStyleIdx="3" presStyleCnt="9">
        <dgm:presLayoutVars>
          <dgm:bulletEnabled val="1"/>
        </dgm:presLayoutVars>
      </dgm:prSet>
      <dgm:spPr/>
    </dgm:pt>
    <dgm:pt modelId="{96C1F335-DF29-46ED-BAAF-C01F30565984}" type="pres">
      <dgm:prSet presAssocID="{220AFBDD-545B-4D23-87D9-9102A9626EF6}" presName="sibTrans" presStyleCnt="0"/>
      <dgm:spPr/>
    </dgm:pt>
    <dgm:pt modelId="{5A02AD25-F8DD-4121-89BD-CA99711BF744}" type="pres">
      <dgm:prSet presAssocID="{4F9F917B-7514-4E33-9063-552097842366}" presName="node" presStyleLbl="node1" presStyleIdx="4" presStyleCnt="9">
        <dgm:presLayoutVars>
          <dgm:bulletEnabled val="1"/>
        </dgm:presLayoutVars>
      </dgm:prSet>
      <dgm:spPr/>
    </dgm:pt>
    <dgm:pt modelId="{863CD8F5-6FC4-4A4D-8792-F98A3F82CA15}" type="pres">
      <dgm:prSet presAssocID="{2D552D5F-65FA-405C-B8F9-6140ECF70315}" presName="sibTrans" presStyleCnt="0"/>
      <dgm:spPr/>
    </dgm:pt>
    <dgm:pt modelId="{8B07451E-53EB-42CE-A451-DEE4A933E015}" type="pres">
      <dgm:prSet presAssocID="{657BBF5B-AA92-4020-81A9-44B2075E9536}" presName="node" presStyleLbl="node1" presStyleIdx="5" presStyleCnt="9">
        <dgm:presLayoutVars>
          <dgm:bulletEnabled val="1"/>
        </dgm:presLayoutVars>
      </dgm:prSet>
      <dgm:spPr/>
    </dgm:pt>
    <dgm:pt modelId="{BEBB495C-8C87-41F2-AAB8-2031C5586DA1}" type="pres">
      <dgm:prSet presAssocID="{2F681655-A9EC-4068-A0C0-E114B50E376C}" presName="sibTrans" presStyleCnt="0"/>
      <dgm:spPr/>
    </dgm:pt>
    <dgm:pt modelId="{5136E2AF-6DAA-4423-BB8E-D95EBA964B9E}" type="pres">
      <dgm:prSet presAssocID="{D53D7314-6AE6-423F-8BD9-9672C6481CDA}" presName="node" presStyleLbl="node1" presStyleIdx="6" presStyleCnt="9">
        <dgm:presLayoutVars>
          <dgm:bulletEnabled val="1"/>
        </dgm:presLayoutVars>
      </dgm:prSet>
      <dgm:spPr/>
    </dgm:pt>
    <dgm:pt modelId="{B347685C-BD30-434C-AE2B-C4D8713DC0D1}" type="pres">
      <dgm:prSet presAssocID="{60DC7C70-F708-4AD7-AD59-88950076B30F}" presName="sibTrans" presStyleCnt="0"/>
      <dgm:spPr/>
    </dgm:pt>
    <dgm:pt modelId="{B74E5987-E913-45C8-8F4D-23AE0AC5FE8B}" type="pres">
      <dgm:prSet presAssocID="{60BD2256-7C3C-4786-8234-5B08B889E629}" presName="node" presStyleLbl="node1" presStyleIdx="7" presStyleCnt="9">
        <dgm:presLayoutVars>
          <dgm:bulletEnabled val="1"/>
        </dgm:presLayoutVars>
      </dgm:prSet>
      <dgm:spPr/>
    </dgm:pt>
    <dgm:pt modelId="{E10DE415-4A1B-4827-96F4-4D3C0A9EA626}" type="pres">
      <dgm:prSet presAssocID="{F3A5BF03-05D4-4889-99B4-BC9F1D84D294}" presName="sibTrans" presStyleCnt="0"/>
      <dgm:spPr/>
    </dgm:pt>
    <dgm:pt modelId="{F51FD87F-BBEC-4624-86DF-1EF55EA0C9EB}" type="pres">
      <dgm:prSet presAssocID="{7BB3D6B3-D06B-4155-838D-8E365A967352}" presName="node" presStyleLbl="node1" presStyleIdx="8" presStyleCnt="9">
        <dgm:presLayoutVars>
          <dgm:bulletEnabled val="1"/>
        </dgm:presLayoutVars>
      </dgm:prSet>
      <dgm:spPr/>
    </dgm:pt>
  </dgm:ptLst>
  <dgm:cxnLst>
    <dgm:cxn modelId="{68DB3104-0A04-4DBF-9642-0839754DAF24}" type="presOf" srcId="{60BD2256-7C3C-4786-8234-5B08B889E629}" destId="{B74E5987-E913-45C8-8F4D-23AE0AC5FE8B}" srcOrd="0" destOrd="0" presId="urn:microsoft.com/office/officeart/2005/8/layout/default#3"/>
    <dgm:cxn modelId="{DF95D50E-C443-403B-84CA-A8DEA104ACEC}" type="presOf" srcId="{D53D7314-6AE6-423F-8BD9-9672C6481CDA}" destId="{5136E2AF-6DAA-4423-BB8E-D95EBA964B9E}" srcOrd="0" destOrd="0" presId="urn:microsoft.com/office/officeart/2005/8/layout/default#3"/>
    <dgm:cxn modelId="{FB3D1524-3817-4C2F-89D0-69ECB0BBDC85}" type="presOf" srcId="{7BB3D6B3-D06B-4155-838D-8E365A967352}" destId="{F51FD87F-BBEC-4624-86DF-1EF55EA0C9EB}" srcOrd="0" destOrd="0" presId="urn:microsoft.com/office/officeart/2005/8/layout/default#3"/>
    <dgm:cxn modelId="{B64F1D2D-5F9E-4F56-9C44-84A0C9A82EBD}" srcId="{80DE5CFC-A87D-4DEB-864A-42E49CDC174F}" destId="{4F9F917B-7514-4E33-9063-552097842366}" srcOrd="4" destOrd="0" parTransId="{7E90B0F5-F9C5-4E71-98E4-EF9913257599}" sibTransId="{2D552D5F-65FA-405C-B8F9-6140ECF70315}"/>
    <dgm:cxn modelId="{6EA6C830-59C9-490C-B93B-609D29D227B5}" type="presOf" srcId="{E6603FD1-8B1B-402F-B56A-2F25A8B5D5AE}" destId="{E79D66FD-DB09-4BAE-88EB-5C932257371A}" srcOrd="0" destOrd="0" presId="urn:microsoft.com/office/officeart/2005/8/layout/default#3"/>
    <dgm:cxn modelId="{405B9F32-E0D1-4FE7-8705-1AE9BEDBA259}" srcId="{80DE5CFC-A87D-4DEB-864A-42E49CDC174F}" destId="{60BD2256-7C3C-4786-8234-5B08B889E629}" srcOrd="7" destOrd="0" parTransId="{0E57B59F-9FE8-47AF-A27E-8E3E80448B06}" sibTransId="{F3A5BF03-05D4-4889-99B4-BC9F1D84D294}"/>
    <dgm:cxn modelId="{4087C232-50F3-4151-931B-4D87ACE72368}" srcId="{80DE5CFC-A87D-4DEB-864A-42E49CDC174F}" destId="{D53D7314-6AE6-423F-8BD9-9672C6481CDA}" srcOrd="6" destOrd="0" parTransId="{D9607EB4-86AF-4A7C-8392-BEB3E93ACABD}" sibTransId="{60DC7C70-F708-4AD7-AD59-88950076B30F}"/>
    <dgm:cxn modelId="{2E13A840-8872-467B-B04F-8A3CEC0C295A}" srcId="{80DE5CFC-A87D-4DEB-864A-42E49CDC174F}" destId="{6EEDFB6D-93FA-418B-B04B-27A1440F68A8}" srcOrd="0" destOrd="0" parTransId="{31070C7D-E6F2-4761-94BF-3D619663795C}" sibTransId="{916778AC-6CD6-4775-ADE9-BE42FBAB6EF0}"/>
    <dgm:cxn modelId="{B347E662-61B0-4CA4-9BB2-4ECCB728E9E7}" srcId="{80DE5CFC-A87D-4DEB-864A-42E49CDC174F}" destId="{E6603FD1-8B1B-402F-B56A-2F25A8B5D5AE}" srcOrd="1" destOrd="0" parTransId="{CA730509-006B-46E3-842B-579F58735CE1}" sibTransId="{BA87FC5E-7AC8-4DDD-A0D5-D0F199B31CE7}"/>
    <dgm:cxn modelId="{18396663-F721-4DD3-A5C6-3C4D322D43B1}" srcId="{80DE5CFC-A87D-4DEB-864A-42E49CDC174F}" destId="{7BB3D6B3-D06B-4155-838D-8E365A967352}" srcOrd="8" destOrd="0" parTransId="{4E21C9D4-6464-4F41-B570-06B5E2D96B39}" sibTransId="{93EF8B9F-4A59-4FC1-B24A-F8A91C4A5BCF}"/>
    <dgm:cxn modelId="{1D155C88-14DD-4BDE-9B8A-7F83ED13FE0F}" srcId="{80DE5CFC-A87D-4DEB-864A-42E49CDC174F}" destId="{66E93023-02D8-4719-B7C9-8D7A1C7A25EE}" srcOrd="2" destOrd="0" parTransId="{59959337-B51B-4174-B03B-CBC31C4E95FB}" sibTransId="{B21EAB8E-4E77-4BB2-B36D-2BB0E0F81610}"/>
    <dgm:cxn modelId="{0DB20791-3569-43EC-A66A-6A9DF8B6B286}" type="presOf" srcId="{657BBF5B-AA92-4020-81A9-44B2075E9536}" destId="{8B07451E-53EB-42CE-A451-DEE4A933E015}" srcOrd="0" destOrd="0" presId="urn:microsoft.com/office/officeart/2005/8/layout/default#3"/>
    <dgm:cxn modelId="{1F21DA9A-1A73-4842-9DDE-903CE64A3265}" type="presOf" srcId="{6EEDFB6D-93FA-418B-B04B-27A1440F68A8}" destId="{842738EA-1D5A-4EFA-9B06-CD7D27EEBAFB}" srcOrd="0" destOrd="0" presId="urn:microsoft.com/office/officeart/2005/8/layout/default#3"/>
    <dgm:cxn modelId="{8793B4A3-EEB3-4471-AB78-56F58E43277E}" srcId="{80DE5CFC-A87D-4DEB-864A-42E49CDC174F}" destId="{657BBF5B-AA92-4020-81A9-44B2075E9536}" srcOrd="5" destOrd="0" parTransId="{DB7A4BA6-24FE-4C19-8FC8-AF861837A119}" sibTransId="{2F681655-A9EC-4068-A0C0-E114B50E376C}"/>
    <dgm:cxn modelId="{B98E30D1-F13B-4A78-A43C-0028887CFFE7}" type="presOf" srcId="{4F9F917B-7514-4E33-9063-552097842366}" destId="{5A02AD25-F8DD-4121-89BD-CA99711BF744}" srcOrd="0" destOrd="0" presId="urn:microsoft.com/office/officeart/2005/8/layout/default#3"/>
    <dgm:cxn modelId="{AD964DE3-DBD3-46BA-B041-5BBCCABE99B1}" type="presOf" srcId="{80DE5CFC-A87D-4DEB-864A-42E49CDC174F}" destId="{C20432C1-BCB7-4A45-A7B0-C77A2EA79C95}" srcOrd="0" destOrd="0" presId="urn:microsoft.com/office/officeart/2005/8/layout/default#3"/>
    <dgm:cxn modelId="{0C959BE7-E105-4DDD-B057-8758DC44CD7C}" srcId="{80DE5CFC-A87D-4DEB-864A-42E49CDC174F}" destId="{D3B05082-2FFF-4946-A049-A945016DD583}" srcOrd="3" destOrd="0" parTransId="{91A9DB1D-9B76-4E7D-88E5-D40C9BD46706}" sibTransId="{220AFBDD-545B-4D23-87D9-9102A9626EF6}"/>
    <dgm:cxn modelId="{AAC2F5EC-3D1D-4BD0-A6AB-F4AA35A8464D}" type="presOf" srcId="{D3B05082-2FFF-4946-A049-A945016DD583}" destId="{2EDBF291-7D14-4DD6-8808-D61803B1D24F}" srcOrd="0" destOrd="0" presId="urn:microsoft.com/office/officeart/2005/8/layout/default#3"/>
    <dgm:cxn modelId="{C0CF79F9-C9B7-4FB7-ADAA-0513F73E26F5}" type="presOf" srcId="{66E93023-02D8-4719-B7C9-8D7A1C7A25EE}" destId="{F247CF1B-FD9D-4A9D-B59E-1E3803170868}" srcOrd="0" destOrd="0" presId="urn:microsoft.com/office/officeart/2005/8/layout/default#3"/>
    <dgm:cxn modelId="{5BB76F97-389E-4C13-94E9-FF46358430BD}" type="presParOf" srcId="{C20432C1-BCB7-4A45-A7B0-C77A2EA79C95}" destId="{842738EA-1D5A-4EFA-9B06-CD7D27EEBAFB}" srcOrd="0" destOrd="0" presId="urn:microsoft.com/office/officeart/2005/8/layout/default#3"/>
    <dgm:cxn modelId="{FB2E7053-C60F-436D-910B-EFB4A1362E3A}" type="presParOf" srcId="{C20432C1-BCB7-4A45-A7B0-C77A2EA79C95}" destId="{77D4FCF8-D99F-4853-9804-36D762EFEE0A}" srcOrd="1" destOrd="0" presId="urn:microsoft.com/office/officeart/2005/8/layout/default#3"/>
    <dgm:cxn modelId="{A3CD388E-5F7E-4CAF-AA51-2EE86E2CB2FD}" type="presParOf" srcId="{C20432C1-BCB7-4A45-A7B0-C77A2EA79C95}" destId="{E79D66FD-DB09-4BAE-88EB-5C932257371A}" srcOrd="2" destOrd="0" presId="urn:microsoft.com/office/officeart/2005/8/layout/default#3"/>
    <dgm:cxn modelId="{129F09EC-4A6A-4FBF-A8D0-1EAED5FA378A}" type="presParOf" srcId="{C20432C1-BCB7-4A45-A7B0-C77A2EA79C95}" destId="{19EA4CA1-42F1-4822-95A1-BAF20BF29E17}" srcOrd="3" destOrd="0" presId="urn:microsoft.com/office/officeart/2005/8/layout/default#3"/>
    <dgm:cxn modelId="{0E735E08-643C-4B46-8999-C4CAB9C1C8C5}" type="presParOf" srcId="{C20432C1-BCB7-4A45-A7B0-C77A2EA79C95}" destId="{F247CF1B-FD9D-4A9D-B59E-1E3803170868}" srcOrd="4" destOrd="0" presId="urn:microsoft.com/office/officeart/2005/8/layout/default#3"/>
    <dgm:cxn modelId="{6D96ABD4-E6F8-46A4-9D23-CF5D860D2F95}" type="presParOf" srcId="{C20432C1-BCB7-4A45-A7B0-C77A2EA79C95}" destId="{DE77F016-1AA2-48B8-BD45-440D4C7AB892}" srcOrd="5" destOrd="0" presId="urn:microsoft.com/office/officeart/2005/8/layout/default#3"/>
    <dgm:cxn modelId="{F937CBDF-014D-4033-B33D-8701A32942F9}" type="presParOf" srcId="{C20432C1-BCB7-4A45-A7B0-C77A2EA79C95}" destId="{2EDBF291-7D14-4DD6-8808-D61803B1D24F}" srcOrd="6" destOrd="0" presId="urn:microsoft.com/office/officeart/2005/8/layout/default#3"/>
    <dgm:cxn modelId="{8E968F15-9899-4533-B341-29D06C593AC4}" type="presParOf" srcId="{C20432C1-BCB7-4A45-A7B0-C77A2EA79C95}" destId="{96C1F335-DF29-46ED-BAAF-C01F30565984}" srcOrd="7" destOrd="0" presId="urn:microsoft.com/office/officeart/2005/8/layout/default#3"/>
    <dgm:cxn modelId="{1283B0C5-3DDF-4F78-AACC-37C21A4528E1}" type="presParOf" srcId="{C20432C1-BCB7-4A45-A7B0-C77A2EA79C95}" destId="{5A02AD25-F8DD-4121-89BD-CA99711BF744}" srcOrd="8" destOrd="0" presId="urn:microsoft.com/office/officeart/2005/8/layout/default#3"/>
    <dgm:cxn modelId="{E37CCC87-FD45-4115-964B-F92F9BC982EF}" type="presParOf" srcId="{C20432C1-BCB7-4A45-A7B0-C77A2EA79C95}" destId="{863CD8F5-6FC4-4A4D-8792-F98A3F82CA15}" srcOrd="9" destOrd="0" presId="urn:microsoft.com/office/officeart/2005/8/layout/default#3"/>
    <dgm:cxn modelId="{E56A5D7B-F0D1-42CA-80CA-56FC7326F8E9}" type="presParOf" srcId="{C20432C1-BCB7-4A45-A7B0-C77A2EA79C95}" destId="{8B07451E-53EB-42CE-A451-DEE4A933E015}" srcOrd="10" destOrd="0" presId="urn:microsoft.com/office/officeart/2005/8/layout/default#3"/>
    <dgm:cxn modelId="{D17110B8-6680-4523-9ADD-082C9767F9B3}" type="presParOf" srcId="{C20432C1-BCB7-4A45-A7B0-C77A2EA79C95}" destId="{BEBB495C-8C87-41F2-AAB8-2031C5586DA1}" srcOrd="11" destOrd="0" presId="urn:microsoft.com/office/officeart/2005/8/layout/default#3"/>
    <dgm:cxn modelId="{E95D172E-D4EA-46BF-A848-7FD4D1FB97CB}" type="presParOf" srcId="{C20432C1-BCB7-4A45-A7B0-C77A2EA79C95}" destId="{5136E2AF-6DAA-4423-BB8E-D95EBA964B9E}" srcOrd="12" destOrd="0" presId="urn:microsoft.com/office/officeart/2005/8/layout/default#3"/>
    <dgm:cxn modelId="{B0D4371B-D8A3-4DD2-809F-28190A64A902}" type="presParOf" srcId="{C20432C1-BCB7-4A45-A7B0-C77A2EA79C95}" destId="{B347685C-BD30-434C-AE2B-C4D8713DC0D1}" srcOrd="13" destOrd="0" presId="urn:microsoft.com/office/officeart/2005/8/layout/default#3"/>
    <dgm:cxn modelId="{8ADB8C1F-6712-4D00-95C3-F0EC8B65C8F5}" type="presParOf" srcId="{C20432C1-BCB7-4A45-A7B0-C77A2EA79C95}" destId="{B74E5987-E913-45C8-8F4D-23AE0AC5FE8B}" srcOrd="14" destOrd="0" presId="urn:microsoft.com/office/officeart/2005/8/layout/default#3"/>
    <dgm:cxn modelId="{2807B762-5FCB-4A31-A3C4-32C3BCF7A3D9}" type="presParOf" srcId="{C20432C1-BCB7-4A45-A7B0-C77A2EA79C95}" destId="{E10DE415-4A1B-4827-96F4-4D3C0A9EA626}" srcOrd="15" destOrd="0" presId="urn:microsoft.com/office/officeart/2005/8/layout/default#3"/>
    <dgm:cxn modelId="{C9DCBB6F-85BB-4514-AAFC-B31D3D7F5D9D}" type="presParOf" srcId="{C20432C1-BCB7-4A45-A7B0-C77A2EA79C95}" destId="{F51FD87F-BBEC-4624-86DF-1EF55EA0C9EB}" srcOrd="1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41774-31A2-4782-9DFE-56CBFEF6BA95}">
      <dsp:nvSpPr>
        <dsp:cNvPr id="0" name=""/>
        <dsp:cNvSpPr/>
      </dsp:nvSpPr>
      <dsp:spPr>
        <a:xfrm>
          <a:off x="2612524" y="2197508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D52C75-5C2E-48CD-82BE-6B0F3DE97035}">
      <dsp:nvSpPr>
        <dsp:cNvPr id="0" name=""/>
        <dsp:cNvSpPr/>
      </dsp:nvSpPr>
      <dsp:spPr>
        <a:xfrm>
          <a:off x="2501328" y="2375705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D2BC28-5F63-4DA1-B8DB-57F71FF95AE6}">
      <dsp:nvSpPr>
        <dsp:cNvPr id="0" name=""/>
        <dsp:cNvSpPr/>
      </dsp:nvSpPr>
      <dsp:spPr>
        <a:xfrm>
          <a:off x="2368807" y="2529986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E97C2-9CBC-4347-9DAA-2235E5AF88A1}">
      <dsp:nvSpPr>
        <dsp:cNvPr id="0" name=""/>
        <dsp:cNvSpPr/>
      </dsp:nvSpPr>
      <dsp:spPr>
        <a:xfrm>
          <a:off x="2527223" y="404085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FA43E0-7ACA-406B-B07F-6635C9A11D3F}">
      <dsp:nvSpPr>
        <dsp:cNvPr id="0" name=""/>
        <dsp:cNvSpPr/>
      </dsp:nvSpPr>
      <dsp:spPr>
        <a:xfrm>
          <a:off x="2696809" y="303028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B09513-9D3C-4D40-B2DE-975E72F9287D}">
      <dsp:nvSpPr>
        <dsp:cNvPr id="0" name=""/>
        <dsp:cNvSpPr/>
      </dsp:nvSpPr>
      <dsp:spPr>
        <a:xfrm>
          <a:off x="2865888" y="201971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E6D74-F9F9-42F1-8272-7B8BB6DA13D9}">
      <dsp:nvSpPr>
        <dsp:cNvPr id="0" name=""/>
        <dsp:cNvSpPr/>
      </dsp:nvSpPr>
      <dsp:spPr>
        <a:xfrm>
          <a:off x="3034966" y="303028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FA8DB2-6D03-42BE-A60F-C55736457F68}">
      <dsp:nvSpPr>
        <dsp:cNvPr id="0" name=""/>
        <dsp:cNvSpPr/>
      </dsp:nvSpPr>
      <dsp:spPr>
        <a:xfrm>
          <a:off x="3204553" y="404085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6ABE5-336C-4FB7-85BB-016AC1B7B209}">
      <dsp:nvSpPr>
        <dsp:cNvPr id="0" name=""/>
        <dsp:cNvSpPr/>
      </dsp:nvSpPr>
      <dsp:spPr>
        <a:xfrm>
          <a:off x="2865888" y="415201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D0374D-B37A-4790-A415-D7B27081B961}">
      <dsp:nvSpPr>
        <dsp:cNvPr id="0" name=""/>
        <dsp:cNvSpPr/>
      </dsp:nvSpPr>
      <dsp:spPr>
        <a:xfrm>
          <a:off x="2865888" y="628431"/>
          <a:ext cx="126935" cy="12693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8A3A3C-EE98-4510-A4F0-A7E19C776DBD}">
      <dsp:nvSpPr>
        <dsp:cNvPr id="0" name=""/>
        <dsp:cNvSpPr/>
      </dsp:nvSpPr>
      <dsp:spPr>
        <a:xfrm>
          <a:off x="1833137" y="2993639"/>
          <a:ext cx="2737753" cy="734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9491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HOURS.CSV</a:t>
          </a:r>
        </a:p>
      </dsp:txBody>
      <dsp:txXfrm>
        <a:off x="1868985" y="3029487"/>
        <a:ext cx="2666057" cy="662650"/>
      </dsp:txXfrm>
    </dsp:sp>
    <dsp:sp modelId="{1DE07CAD-B395-4AC0-8BF9-02FE92E2CD18}">
      <dsp:nvSpPr>
        <dsp:cNvPr id="0" name=""/>
        <dsp:cNvSpPr/>
      </dsp:nvSpPr>
      <dsp:spPr>
        <a:xfrm>
          <a:off x="1074060" y="2274114"/>
          <a:ext cx="1269359" cy="1269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E66D4-10E0-4441-AB02-5181710F1231}">
      <dsp:nvSpPr>
        <dsp:cNvPr id="0" name=""/>
        <dsp:cNvSpPr/>
      </dsp:nvSpPr>
      <dsp:spPr>
        <a:xfrm>
          <a:off x="2990285" y="1557283"/>
          <a:ext cx="2737753" cy="734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9491" tIns="102870" rIns="102870" bIns="102870" numCol="1" spcCol="1270" anchor="ctr" anchorCtr="0">
          <a:noAutofit/>
          <a:sp3d extrusionH="28000" prstMaterial="matte"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DAYSCSV</a:t>
          </a:r>
        </a:p>
      </dsp:txBody>
      <dsp:txXfrm>
        <a:off x="3026133" y="1593131"/>
        <a:ext cx="2666057" cy="662650"/>
      </dsp:txXfrm>
    </dsp:sp>
    <dsp:sp modelId="{A7B9A6A9-05D5-415E-A46D-DD79C0990E14}">
      <dsp:nvSpPr>
        <dsp:cNvPr id="0" name=""/>
        <dsp:cNvSpPr/>
      </dsp:nvSpPr>
      <dsp:spPr>
        <a:xfrm>
          <a:off x="2231208" y="837758"/>
          <a:ext cx="1269359" cy="126927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B4043-A5AC-4694-A028-9DE7BCDAD91E}">
      <dsp:nvSpPr>
        <dsp:cNvPr id="0" name=""/>
        <dsp:cNvSpPr/>
      </dsp:nvSpPr>
      <dsp:spPr>
        <a:xfrm>
          <a:off x="3192" y="56128"/>
          <a:ext cx="2532322" cy="1519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INSTANT – Only Index Not needed.</a:t>
          </a:r>
        </a:p>
      </dsp:txBody>
      <dsp:txXfrm>
        <a:off x="3192" y="56128"/>
        <a:ext cx="2532322" cy="1519393"/>
      </dsp:txXfrm>
    </dsp:sp>
    <dsp:sp modelId="{ECC06E36-0A68-421E-870A-AE7AAA5375BD}">
      <dsp:nvSpPr>
        <dsp:cNvPr id="0" name=""/>
        <dsp:cNvSpPr/>
      </dsp:nvSpPr>
      <dsp:spPr>
        <a:xfrm>
          <a:off x="2788746" y="56128"/>
          <a:ext cx="2532322" cy="1519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ATEMP – Since it has a multicollinearity problems with “temp”.</a:t>
          </a:r>
        </a:p>
      </dsp:txBody>
      <dsp:txXfrm>
        <a:off x="2788746" y="56128"/>
        <a:ext cx="2532322" cy="1519393"/>
      </dsp:txXfrm>
    </dsp:sp>
    <dsp:sp modelId="{4F2F2AA5-EDFD-4806-B101-17EF893CEA87}">
      <dsp:nvSpPr>
        <dsp:cNvPr id="0" name=""/>
        <dsp:cNvSpPr/>
      </dsp:nvSpPr>
      <dsp:spPr>
        <a:xfrm>
          <a:off x="5574301" y="56128"/>
          <a:ext cx="2532322" cy="1519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REGISTERED / CASUAL – Since it has data leakage which contributes towards “count” variable.</a:t>
          </a:r>
        </a:p>
      </dsp:txBody>
      <dsp:txXfrm>
        <a:off x="5574301" y="56128"/>
        <a:ext cx="2532322" cy="1519393"/>
      </dsp:txXfrm>
    </dsp:sp>
    <dsp:sp modelId="{1C7BC31A-94E7-4AD0-A3E8-234DF99071FA}">
      <dsp:nvSpPr>
        <dsp:cNvPr id="0" name=""/>
        <dsp:cNvSpPr/>
      </dsp:nvSpPr>
      <dsp:spPr>
        <a:xfrm>
          <a:off x="8359855" y="56128"/>
          <a:ext cx="2532322" cy="15193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/>
            <a:t>WINDSPEED – Since the correlation is low with respect to “count”.</a:t>
          </a:r>
        </a:p>
      </dsp:txBody>
      <dsp:txXfrm>
        <a:off x="8359855" y="56128"/>
        <a:ext cx="2532322" cy="1519393"/>
      </dsp:txXfrm>
    </dsp:sp>
    <dsp:sp modelId="{8CC36623-006C-4880-B28D-1A346479B582}">
      <dsp:nvSpPr>
        <dsp:cNvPr id="0" name=""/>
        <dsp:cNvSpPr/>
      </dsp:nvSpPr>
      <dsp:spPr>
        <a:xfrm>
          <a:off x="3192" y="1828754"/>
          <a:ext cx="2532322" cy="15193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WORKINGDAY – This variable has very low impact on “count” variable.</a:t>
          </a:r>
        </a:p>
      </dsp:txBody>
      <dsp:txXfrm>
        <a:off x="3192" y="1828754"/>
        <a:ext cx="2532322" cy="1519393"/>
      </dsp:txXfrm>
    </dsp:sp>
    <dsp:sp modelId="{2A298A49-B0FF-4FC2-90DF-80C4E4C9291E}">
      <dsp:nvSpPr>
        <dsp:cNvPr id="0" name=""/>
        <dsp:cNvSpPr/>
      </dsp:nvSpPr>
      <dsp:spPr>
        <a:xfrm>
          <a:off x="2788746" y="1828754"/>
          <a:ext cx="2532322" cy="15193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DTEDAY – from the </a:t>
          </a:r>
          <a:r>
            <a:rPr lang="en-US" sz="1300" b="0" kern="1200" dirty="0" err="1"/>
            <a:t>dteday</a:t>
          </a:r>
          <a:r>
            <a:rPr lang="en-US" sz="1300" b="0" kern="1200" dirty="0"/>
            <a:t> we can infer that we need month and year to analyze the count for two years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So its better to drop the </a:t>
          </a:r>
          <a:r>
            <a:rPr lang="en-US" sz="1300" b="0" kern="1200" dirty="0" err="1"/>
            <a:t>dteday</a:t>
          </a:r>
          <a:r>
            <a:rPr lang="en-US" sz="1300" b="0" kern="1200" dirty="0"/>
            <a:t> and include the year and month in the model</a:t>
          </a:r>
        </a:p>
      </dsp:txBody>
      <dsp:txXfrm>
        <a:off x="2788746" y="1828754"/>
        <a:ext cx="2532322" cy="1519393"/>
      </dsp:txXfrm>
    </dsp:sp>
    <dsp:sp modelId="{C7A6BBC4-BF5C-4440-9055-75A5E431B623}">
      <dsp:nvSpPr>
        <dsp:cNvPr id="0" name=""/>
        <dsp:cNvSpPr/>
      </dsp:nvSpPr>
      <dsp:spPr>
        <a:xfrm>
          <a:off x="5574301" y="1828754"/>
          <a:ext cx="2532322" cy="15193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HUM – IT HAS A LOW CORRELATION VALUE WITH RESPECT TO COUNT</a:t>
          </a:r>
        </a:p>
      </dsp:txBody>
      <dsp:txXfrm>
        <a:off x="5574301" y="1828754"/>
        <a:ext cx="2532322" cy="1519393"/>
      </dsp:txXfrm>
    </dsp:sp>
    <dsp:sp modelId="{2338ED5A-3375-4956-B6F8-2C79F627AF04}">
      <dsp:nvSpPr>
        <dsp:cNvPr id="0" name=""/>
        <dsp:cNvSpPr/>
      </dsp:nvSpPr>
      <dsp:spPr>
        <a:xfrm>
          <a:off x="8348536" y="1828754"/>
          <a:ext cx="2532322" cy="15193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HOLIDAY – IT HAS A LOW CORRELATION VALUE HENCE ITS IMPACT WOULD BE LOW WITH RESPECT TO COUNT</a:t>
          </a:r>
        </a:p>
      </dsp:txBody>
      <dsp:txXfrm>
        <a:off x="8348536" y="1828754"/>
        <a:ext cx="2532322" cy="151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C724-5E76-5B45-9D66-D9513395536D}">
      <dsp:nvSpPr>
        <dsp:cNvPr id="0" name=""/>
        <dsp:cNvSpPr/>
      </dsp:nvSpPr>
      <dsp:spPr>
        <a:xfrm>
          <a:off x="0" y="16224"/>
          <a:ext cx="963168" cy="50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B4043-A5AC-4694-A028-9DE7BCDAD91E}">
      <dsp:nvSpPr>
        <dsp:cNvPr id="0" name=""/>
        <dsp:cNvSpPr/>
      </dsp:nvSpPr>
      <dsp:spPr>
        <a:xfrm>
          <a:off x="1259777" y="800"/>
          <a:ext cx="2617442" cy="15704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INSTANT – Only Index Not needed.</a:t>
          </a:r>
        </a:p>
      </dsp:txBody>
      <dsp:txXfrm>
        <a:off x="1259777" y="800"/>
        <a:ext cx="2617442" cy="1570465"/>
      </dsp:txXfrm>
    </dsp:sp>
    <dsp:sp modelId="{ECC06E36-0A68-421E-870A-AE7AAA5375BD}">
      <dsp:nvSpPr>
        <dsp:cNvPr id="0" name=""/>
        <dsp:cNvSpPr/>
      </dsp:nvSpPr>
      <dsp:spPr>
        <a:xfrm>
          <a:off x="4138963" y="800"/>
          <a:ext cx="2617442" cy="15704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ATEMP – Since it has a multicollinearity problems with “temp”.</a:t>
          </a:r>
        </a:p>
      </dsp:txBody>
      <dsp:txXfrm>
        <a:off x="4138963" y="800"/>
        <a:ext cx="2617442" cy="1570465"/>
      </dsp:txXfrm>
    </dsp:sp>
    <dsp:sp modelId="{4F2F2AA5-EDFD-4806-B101-17EF893CEA87}">
      <dsp:nvSpPr>
        <dsp:cNvPr id="0" name=""/>
        <dsp:cNvSpPr/>
      </dsp:nvSpPr>
      <dsp:spPr>
        <a:xfrm>
          <a:off x="7018150" y="800"/>
          <a:ext cx="2617442" cy="15704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REGISTERED / CASUAL – Since it has data leakage which contributes towards “count” variable.</a:t>
          </a:r>
        </a:p>
      </dsp:txBody>
      <dsp:txXfrm>
        <a:off x="7018150" y="800"/>
        <a:ext cx="2617442" cy="1570465"/>
      </dsp:txXfrm>
    </dsp:sp>
    <dsp:sp modelId="{2A298A49-B0FF-4FC2-90DF-80C4E4C9291E}">
      <dsp:nvSpPr>
        <dsp:cNvPr id="0" name=""/>
        <dsp:cNvSpPr/>
      </dsp:nvSpPr>
      <dsp:spPr>
        <a:xfrm>
          <a:off x="2699370" y="1833010"/>
          <a:ext cx="2617442" cy="15704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DTEDAY – from the </a:t>
          </a:r>
          <a:r>
            <a:rPr lang="en-US" sz="1400" b="0" kern="1200" dirty="0" err="1"/>
            <a:t>dteday</a:t>
          </a:r>
          <a:r>
            <a:rPr lang="en-US" sz="1400" b="0" kern="1200" dirty="0"/>
            <a:t> we can infer that we need month and year to analyze the count for two years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So its better to drop the </a:t>
          </a:r>
          <a:r>
            <a:rPr lang="en-US" sz="1400" b="0" kern="1200" dirty="0" err="1"/>
            <a:t>dteday</a:t>
          </a:r>
          <a:r>
            <a:rPr lang="en-US" sz="1400" b="0" kern="1200" dirty="0"/>
            <a:t> and include the year and month in the model</a:t>
          </a:r>
        </a:p>
      </dsp:txBody>
      <dsp:txXfrm>
        <a:off x="2699370" y="1833010"/>
        <a:ext cx="2617442" cy="1570465"/>
      </dsp:txXfrm>
    </dsp:sp>
    <dsp:sp modelId="{2338ED5A-3375-4956-B6F8-2C79F627AF04}">
      <dsp:nvSpPr>
        <dsp:cNvPr id="0" name=""/>
        <dsp:cNvSpPr/>
      </dsp:nvSpPr>
      <dsp:spPr>
        <a:xfrm>
          <a:off x="5566857" y="1833010"/>
          <a:ext cx="2617442" cy="15704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HOLIDAY – IT HAS A LOW CORRELATION VALUE HENCE ITS IMPACT WOULD BE LOW WITH RESPECT TO COUNT</a:t>
          </a:r>
        </a:p>
      </dsp:txBody>
      <dsp:txXfrm>
        <a:off x="5566857" y="1833010"/>
        <a:ext cx="2617442" cy="15704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738EA-1D5A-4EFA-9B06-CD7D27EEBAFB}">
      <dsp:nvSpPr>
        <dsp:cNvPr id="0" name=""/>
        <dsp:cNvSpPr/>
      </dsp:nvSpPr>
      <dsp:spPr>
        <a:xfrm>
          <a:off x="756140" y="1588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SEASON</a:t>
          </a:r>
          <a:endParaRPr lang="en-US" sz="1800" kern="1200"/>
        </a:p>
      </dsp:txBody>
      <dsp:txXfrm>
        <a:off x="756140" y="1588"/>
        <a:ext cx="1671815" cy="1003089"/>
      </dsp:txXfrm>
    </dsp:sp>
    <dsp:sp modelId="{E79D66FD-DB09-4BAE-88EB-5C932257371A}">
      <dsp:nvSpPr>
        <dsp:cNvPr id="0" name=""/>
        <dsp:cNvSpPr/>
      </dsp:nvSpPr>
      <dsp:spPr>
        <a:xfrm>
          <a:off x="2595138" y="1588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YEAR</a:t>
          </a:r>
          <a:endParaRPr lang="en-US" sz="1800" kern="1200"/>
        </a:p>
      </dsp:txBody>
      <dsp:txXfrm>
        <a:off x="2595138" y="1588"/>
        <a:ext cx="1671815" cy="1003089"/>
      </dsp:txXfrm>
    </dsp:sp>
    <dsp:sp modelId="{F247CF1B-FD9D-4A9D-B59E-1E3803170868}">
      <dsp:nvSpPr>
        <dsp:cNvPr id="0" name=""/>
        <dsp:cNvSpPr/>
      </dsp:nvSpPr>
      <dsp:spPr>
        <a:xfrm>
          <a:off x="4434135" y="1588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HOLIDAY</a:t>
          </a:r>
          <a:endParaRPr lang="en-US" sz="1800" kern="1200" dirty="0"/>
        </a:p>
      </dsp:txBody>
      <dsp:txXfrm>
        <a:off x="4434135" y="1588"/>
        <a:ext cx="1671815" cy="1003089"/>
      </dsp:txXfrm>
    </dsp:sp>
    <dsp:sp modelId="{2EDBF291-7D14-4DD6-8808-D61803B1D24F}">
      <dsp:nvSpPr>
        <dsp:cNvPr id="0" name=""/>
        <dsp:cNvSpPr/>
      </dsp:nvSpPr>
      <dsp:spPr>
        <a:xfrm>
          <a:off x="6273132" y="1588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WEEKDAY</a:t>
          </a:r>
          <a:endParaRPr lang="en-US" sz="1800" kern="1200" dirty="0"/>
        </a:p>
      </dsp:txBody>
      <dsp:txXfrm>
        <a:off x="6273132" y="1588"/>
        <a:ext cx="1671815" cy="1003089"/>
      </dsp:txXfrm>
    </dsp:sp>
    <dsp:sp modelId="{5A02AD25-F8DD-4121-89BD-CA99711BF744}">
      <dsp:nvSpPr>
        <dsp:cNvPr id="0" name=""/>
        <dsp:cNvSpPr/>
      </dsp:nvSpPr>
      <dsp:spPr>
        <a:xfrm>
          <a:off x="756140" y="1171859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WEATHERSIT</a:t>
          </a:r>
          <a:endParaRPr lang="en-US" sz="1800" kern="1200"/>
        </a:p>
      </dsp:txBody>
      <dsp:txXfrm>
        <a:off x="756140" y="1171859"/>
        <a:ext cx="1671815" cy="1003089"/>
      </dsp:txXfrm>
    </dsp:sp>
    <dsp:sp modelId="{8B07451E-53EB-42CE-A451-DEE4A933E015}">
      <dsp:nvSpPr>
        <dsp:cNvPr id="0" name=""/>
        <dsp:cNvSpPr/>
      </dsp:nvSpPr>
      <dsp:spPr>
        <a:xfrm>
          <a:off x="2595138" y="1171859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TEMPERATURE</a:t>
          </a:r>
          <a:endParaRPr lang="en-US" sz="1800" kern="1200" dirty="0"/>
        </a:p>
      </dsp:txBody>
      <dsp:txXfrm>
        <a:off x="2595138" y="1171859"/>
        <a:ext cx="1671815" cy="1003089"/>
      </dsp:txXfrm>
    </dsp:sp>
    <dsp:sp modelId="{5136E2AF-6DAA-4423-BB8E-D95EBA964B9E}">
      <dsp:nvSpPr>
        <dsp:cNvPr id="0" name=""/>
        <dsp:cNvSpPr/>
      </dsp:nvSpPr>
      <dsp:spPr>
        <a:xfrm>
          <a:off x="4434135" y="1171859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HUMIDITY</a:t>
          </a:r>
          <a:endParaRPr lang="en-US" sz="1800" kern="1200"/>
        </a:p>
      </dsp:txBody>
      <dsp:txXfrm>
        <a:off x="4434135" y="1171859"/>
        <a:ext cx="1671815" cy="1003089"/>
      </dsp:txXfrm>
    </dsp:sp>
    <dsp:sp modelId="{B74E5987-E913-45C8-8F4D-23AE0AC5FE8B}">
      <dsp:nvSpPr>
        <dsp:cNvPr id="0" name=""/>
        <dsp:cNvSpPr/>
      </dsp:nvSpPr>
      <dsp:spPr>
        <a:xfrm>
          <a:off x="6273132" y="1171859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WINDSPEED</a:t>
          </a:r>
          <a:endParaRPr lang="en-US" sz="1800" kern="1200"/>
        </a:p>
      </dsp:txBody>
      <dsp:txXfrm>
        <a:off x="6273132" y="1171859"/>
        <a:ext cx="1671815" cy="1003089"/>
      </dsp:txXfrm>
    </dsp:sp>
    <dsp:sp modelId="{F51FD87F-BBEC-4624-86DF-1EF55EA0C9EB}">
      <dsp:nvSpPr>
        <dsp:cNvPr id="0" name=""/>
        <dsp:cNvSpPr/>
      </dsp:nvSpPr>
      <dsp:spPr>
        <a:xfrm>
          <a:off x="3514636" y="2342130"/>
          <a:ext cx="1671815" cy="10030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MONTH</a:t>
          </a:r>
        </a:p>
      </dsp:txBody>
      <dsp:txXfrm>
        <a:off x="3514636" y="2342130"/>
        <a:ext cx="1671815" cy="100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#1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20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73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1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9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633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4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0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054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8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955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57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67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0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21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0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97D0E-49E9-4891-B6B8-D0C8879259D9}" type="datetimeFigureOut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797C-6B67-48CF-B4CE-122ABF75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63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diagramDrawing" Target="../diagrams/drawing5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1" r="9091" b="8718"/>
          <a:stretch>
            <a:fillRect/>
          </a:stretch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Bike Sharing Prediction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528420"/>
            <a:ext cx="8825658" cy="861420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GROUP CODE -276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PROJECT PARTNERS:</a:t>
            </a:r>
          </a:p>
          <a:p>
            <a:pPr algn="ctr">
              <a:lnSpc>
                <a:spcPct val="9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YASH AGRAWAL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SHUBHAM MADKE</a:t>
            </a: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DIKSHA AGRAWAL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22642"/>
          </a:xfrm>
        </p:spPr>
        <p:txBody>
          <a:bodyPr/>
          <a:lstStyle/>
          <a:p>
            <a:r>
              <a:rPr lang="en-US" sz="3200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144" y="975360"/>
            <a:ext cx="11411712" cy="5608320"/>
          </a:xfrm>
        </p:spPr>
        <p:txBody>
          <a:bodyPr/>
          <a:lstStyle/>
          <a:p>
            <a:r>
              <a:rPr lang="en-US" dirty="0"/>
              <a:t>What variables are we using to build </a:t>
            </a:r>
            <a:r>
              <a:rPr lang="en-US" dirty="0" err="1"/>
              <a:t>anova</a:t>
            </a:r>
            <a:r>
              <a:rPr lang="en-US" dirty="0"/>
              <a:t> model? Why are we building </a:t>
            </a:r>
            <a:r>
              <a:rPr lang="en-US" dirty="0" err="1"/>
              <a:t>anova</a:t>
            </a:r>
            <a:r>
              <a:rPr lang="en-US" dirty="0"/>
              <a:t>?</a:t>
            </a:r>
          </a:p>
          <a:p>
            <a:pPr marL="137160" indent="0">
              <a:buNone/>
            </a:pPr>
            <a:endParaRPr lang="en-US" dirty="0"/>
          </a:p>
          <a:p>
            <a:pPr marL="13716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9936" y="1585279"/>
            <a:ext cx="4288536" cy="26264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274308" y="1616393"/>
            <a:ext cx="4288536" cy="25953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59936" y="4328160"/>
            <a:ext cx="4288536" cy="252984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74308" y="4322064"/>
            <a:ext cx="4328922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4562"/>
          </a:xfrm>
        </p:spPr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dirty="0"/>
              <a:t>                                                           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4568" y="1308671"/>
            <a:ext cx="4727448" cy="2970721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5632704" y="2365247"/>
          <a:ext cx="963168" cy="53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shot of a cell phone&#10;&#10;Description automatically generated"/>
          <p:cNvPicPr/>
          <p:nvPr/>
        </p:nvPicPr>
        <p:blipFill>
          <a:blip r:embed="rId8"/>
          <a:stretch>
            <a:fillRect/>
          </a:stretch>
        </p:blipFill>
        <p:spPr>
          <a:xfrm>
            <a:off x="6766560" y="1221549"/>
            <a:ext cx="4983482" cy="30578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9"/>
          <a:stretch>
            <a:fillRect/>
          </a:stretch>
        </p:blipFill>
        <p:spPr>
          <a:xfrm>
            <a:off x="1719071" y="4899850"/>
            <a:ext cx="8699525" cy="10864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6016" y="1853248"/>
            <a:ext cx="4929213" cy="4195481"/>
          </a:xfrm>
        </p:spPr>
        <p:txBody>
          <a:bodyPr>
            <a:normAutofit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seasons</a:t>
            </a:r>
          </a:p>
          <a:p>
            <a:r>
              <a:rPr lang="en-US" dirty="0"/>
              <a:t>Alternate hypothesis: Group mean is not same for all seasons</a:t>
            </a:r>
          </a:p>
          <a:p>
            <a:r>
              <a:rPr lang="en-US" b="1" dirty="0"/>
              <a:t>Analysis: </a:t>
            </a:r>
            <a:r>
              <a:rPr lang="en-US" dirty="0"/>
              <a:t>Base is season1. P-value is than alpha. Hence, reject null hypothesis</a:t>
            </a:r>
          </a:p>
          <a:p>
            <a:r>
              <a:rPr lang="en-US" dirty="0"/>
              <a:t>Greatest value of season is 124.902 which is season3</a:t>
            </a:r>
          </a:p>
        </p:txBody>
      </p:sp>
      <p:pic>
        <p:nvPicPr>
          <p:cNvPr id="4" name="Picture 3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51688" y="1430673"/>
            <a:ext cx="5943600" cy="5040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months</a:t>
            </a:r>
          </a:p>
          <a:p>
            <a:r>
              <a:rPr lang="en-US" dirty="0"/>
              <a:t>Alternate hypothesis: Group mean is not same for all months</a:t>
            </a:r>
          </a:p>
          <a:p>
            <a:r>
              <a:rPr lang="en-US" b="1" dirty="0"/>
              <a:t>Analysis: </a:t>
            </a:r>
            <a:r>
              <a:rPr lang="en-US" dirty="0"/>
              <a:t>Base is mnth1. P-value is than alpha. Hence, reject null hypothesis</a:t>
            </a:r>
          </a:p>
          <a:p>
            <a:r>
              <a:rPr lang="en-US" dirty="0"/>
              <a:t>Greatest value of month is 146.348 which is mnth9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752" y="1239047"/>
            <a:ext cx="5032248" cy="52323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weekday</a:t>
            </a:r>
          </a:p>
          <a:p>
            <a:r>
              <a:rPr lang="en-US" dirty="0"/>
              <a:t>Alternate hypothesis: Group mean is not same for all weekday</a:t>
            </a:r>
          </a:p>
          <a:p>
            <a:r>
              <a:rPr lang="en-US" b="1" dirty="0"/>
              <a:t>Analysis: </a:t>
            </a:r>
            <a:r>
              <a:rPr lang="en-US" dirty="0"/>
              <a:t>Base is weekday0. P-value is than alpha. Hence, reject null hypothesis</a:t>
            </a:r>
          </a:p>
          <a:p>
            <a:r>
              <a:rPr lang="en-US" dirty="0"/>
              <a:t>Greatest value of weekday is 18.968 which is weekday4</a:t>
            </a:r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752" y="1563152"/>
            <a:ext cx="5410200" cy="44855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weather situation</a:t>
            </a:r>
          </a:p>
          <a:p>
            <a:r>
              <a:rPr lang="en-US" dirty="0"/>
              <a:t>Alternate hypothesis: Group mean is not same for all weather situation</a:t>
            </a:r>
          </a:p>
          <a:p>
            <a:r>
              <a:rPr lang="en-US" b="1" dirty="0"/>
              <a:t>Analysis: </a:t>
            </a:r>
            <a:r>
              <a:rPr lang="en-US" dirty="0"/>
              <a:t>Base is weathersit1. P-value is than alpha. Hence, reject null hypothesis</a:t>
            </a:r>
          </a:p>
          <a:p>
            <a:r>
              <a:rPr lang="en-US" dirty="0"/>
              <a:t>Greatest value of </a:t>
            </a:r>
            <a:r>
              <a:rPr lang="en-US" dirty="0" err="1"/>
              <a:t>weathersit</a:t>
            </a:r>
            <a:r>
              <a:rPr lang="en-US" dirty="0"/>
              <a:t> is -29.704 which is weathersit2</a:t>
            </a:r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802894" y="1493539"/>
            <a:ext cx="58801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hours</a:t>
            </a:r>
          </a:p>
          <a:p>
            <a:r>
              <a:rPr lang="en-US" dirty="0"/>
              <a:t>Alternate hypothesis: Group mean is not same for all hours</a:t>
            </a:r>
          </a:p>
          <a:p>
            <a:r>
              <a:rPr lang="en-US" b="1" dirty="0"/>
              <a:t>Analysis: </a:t>
            </a:r>
            <a:r>
              <a:rPr lang="en-US" dirty="0"/>
              <a:t>Base is Night. P-value is than alpha. Hence, reject null hypothesis</a:t>
            </a:r>
          </a:p>
          <a:p>
            <a:r>
              <a:rPr lang="en-US" dirty="0"/>
              <a:t>Greatest value of hour is -295.480 which is Afternoon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646111" y="1423688"/>
            <a:ext cx="5905500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</a:t>
            </a:r>
            <a:r>
              <a:rPr lang="en-US" b="1" dirty="0"/>
              <a:t>(HOUR.CSV)</a:t>
            </a:r>
            <a:br>
              <a:rPr lang="en-US" dirty="0"/>
            </a:br>
            <a:r>
              <a:rPr lang="en-US" sz="2500" b="1" dirty="0"/>
              <a:t>MULTIPLE LINEAR REGRESSION USING (N-FOLD)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34" y="1668582"/>
            <a:ext cx="9943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</a:t>
            </a:r>
            <a:r>
              <a:rPr lang="en-US" sz="2000" b="1" dirty="0"/>
              <a:t> N-FOLD CROSS VALIDATION USING BACKWARD ELIMINATION.</a:t>
            </a:r>
          </a:p>
          <a:p>
            <a:endParaRPr lang="en-US" sz="2000" b="1" dirty="0"/>
          </a:p>
          <a:p>
            <a:r>
              <a:rPr lang="en-US" sz="2000" b="1" dirty="0"/>
              <a:t>USING 95 % CONFIDENCE LEVEL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46111" y="2775533"/>
            <a:ext cx="59436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N-fold cross validation we get</a:t>
            </a:r>
          </a:p>
          <a:p>
            <a:r>
              <a:rPr lang="en-US" dirty="0"/>
              <a:t>Following results 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Adj-R2 – 0.4454</a:t>
            </a:r>
          </a:p>
          <a:p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RESULTS ARE OBTAINED BY USING THE </a:t>
            </a:r>
            <a:r>
              <a:rPr lang="en-US" b="1" dirty="0"/>
              <a:t>LOG</a:t>
            </a:r>
            <a:r>
              <a:rPr lang="en-US" dirty="0"/>
              <a:t> OF </a:t>
            </a:r>
            <a:r>
              <a:rPr lang="en-US" b="1" dirty="0"/>
              <a:t>COUNT</a:t>
            </a:r>
            <a:r>
              <a:rPr lang="en-US" dirty="0"/>
              <a:t> 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APPLYING THE MODEL ON </a:t>
            </a:r>
            <a:r>
              <a:rPr lang="en-US" b="1" dirty="0"/>
              <a:t>LOG(COUNT)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PREDICT FUNCTION AND CALCULATED THE EXPONENTIAL VALUES OF THE ORIGINAL CPUNT ATTRIBUTE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777274" y="2068692"/>
            <a:ext cx="5019675" cy="33718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1774" y="5552662"/>
            <a:ext cx="5610112" cy="11847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USING AIC / BIC METRICS  </a:t>
            </a:r>
            <a:r>
              <a:rPr lang="en-US" sz="3500" b="1" dirty="0"/>
              <a:t>(HOUR.CSV)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6111" y="1153793"/>
            <a:ext cx="869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 WE BUILD A MODEL USING STEP-AIC (FORWARD/BACKWARD AND BOTH)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USING 95 % CONFIDENCE LEVEL 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889793" y="4275999"/>
            <a:ext cx="1963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AIC Value : 2560.17 </a:t>
            </a:r>
          </a:p>
          <a:p>
            <a:r>
              <a:rPr lang="en-US" dirty="0"/>
              <a:t>Which is</a:t>
            </a:r>
          </a:p>
          <a:p>
            <a:r>
              <a:rPr lang="en-US" dirty="0"/>
              <a:t>Less than</a:t>
            </a:r>
          </a:p>
          <a:p>
            <a:r>
              <a:rPr lang="en-US" b="1" dirty="0"/>
              <a:t>2560.22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REST ALL </a:t>
            </a:r>
            <a:r>
              <a:rPr lang="en-US" b="1" dirty="0"/>
              <a:t>AIC </a:t>
            </a:r>
            <a:r>
              <a:rPr lang="en-US" dirty="0"/>
              <a:t>VALUES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282397" y="2542792"/>
            <a:ext cx="3957326" cy="1683787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2570863"/>
            <a:ext cx="5943600" cy="3488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2397" y="4315208"/>
            <a:ext cx="3607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</a:t>
            </a:r>
            <a:r>
              <a:rPr lang="en-US" b="1" dirty="0"/>
              <a:t>AIC /BIC METRICS</a:t>
            </a:r>
            <a:r>
              <a:rPr lang="en-US" dirty="0"/>
              <a:t> we get</a:t>
            </a:r>
          </a:p>
          <a:p>
            <a:r>
              <a:rPr lang="en-US" dirty="0"/>
              <a:t>Following results 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Adj-R2 – 0.448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5"/>
            <a:ext cx="12191695" cy="47307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5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505" y="623572"/>
            <a:ext cx="9894753" cy="34319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0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SINCE OUR HOUR.CSV IS NOT GIVING US A BEST MODEL FOR ANALYSIS</a:t>
            </a:r>
            <a:br>
              <a:rPr lang="en-US" sz="50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THEN SHIFT TOWARDS DAY.CSV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Some of the investors try to come with an investment in the bike-sharing for their business point of view.</a:t>
            </a:r>
          </a:p>
          <a:p>
            <a:r>
              <a:rPr lang="en-US" sz="1800"/>
              <a:t>They could not understand how they can invest money in that business process.</a:t>
            </a:r>
          </a:p>
          <a:p>
            <a:r>
              <a:rPr lang="en-US" sz="1800"/>
              <a:t>So, for their cash flow and business profit, we need to build a model that can predict and forecast the count of rides through processing on factors including season, weather conditions and temperature.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15430"/>
          <a:stretch>
            <a:fillRect/>
          </a:stretch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en-US" sz="3000" dirty="0"/>
              <a:t>DATA PRE-PROCESSING </a:t>
            </a:r>
            <a:r>
              <a:rPr lang="en-US" sz="3000" b="1" dirty="0"/>
              <a:t>(DAY.CSV)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24004"/>
            <a:ext cx="8946541" cy="4195481"/>
          </a:xfrm>
        </p:spPr>
        <p:txBody>
          <a:bodyPr/>
          <a:lstStyle/>
          <a:p>
            <a:r>
              <a:rPr lang="en-US" sz="1500" b="1" dirty="0"/>
              <a:t>FINDING MISSING VALUES</a:t>
            </a:r>
          </a:p>
          <a:p>
            <a:r>
              <a:rPr lang="en-US" sz="1500" b="1" dirty="0"/>
              <a:t>CHECK CORRELATION</a:t>
            </a:r>
          </a:p>
          <a:p>
            <a:r>
              <a:rPr lang="en-US" sz="1500" b="1" dirty="0"/>
              <a:t>FINDING ANY MULTI-COLINEARITY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5864" y="2292016"/>
            <a:ext cx="3413150" cy="426595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059261" y="3862967"/>
            <a:ext cx="3413150" cy="99599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059261" y="2292016"/>
            <a:ext cx="6384949" cy="14774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tx1"/>
                </a:solidFill>
              </a:rPr>
              <a:t>(DAY.CSV)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(REMOVING UNWANTED VARIABLES DURING FEATURE SELECTION)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season+yr+mnth+holiday+weekday+workingday+weathersit+temp+hum+windspeed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4562"/>
          </a:xfrm>
        </p:spPr>
        <p:txBody>
          <a:bodyPr/>
          <a:lstStyle/>
          <a:p>
            <a:r>
              <a:rPr lang="en-US" sz="2800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" y="963168"/>
            <a:ext cx="11155680" cy="5041391"/>
          </a:xfrm>
        </p:spPr>
        <p:txBody>
          <a:bodyPr/>
          <a:lstStyle/>
          <a:p>
            <a:r>
              <a:rPr lang="en-US" dirty="0"/>
              <a:t>What variables are we using to build </a:t>
            </a:r>
            <a:r>
              <a:rPr lang="en-US" dirty="0" err="1"/>
              <a:t>anova</a:t>
            </a:r>
            <a:r>
              <a:rPr lang="en-US" dirty="0"/>
              <a:t> model? Why are we building </a:t>
            </a:r>
            <a:r>
              <a:rPr lang="en-US" dirty="0" err="1"/>
              <a:t>anova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pic>
        <p:nvPicPr>
          <p:cNvPr id="4" name="Picture 3" descr="A close up of a clock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890016" y="1487995"/>
            <a:ext cx="4125467" cy="26816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77226" y="1487995"/>
            <a:ext cx="4293110" cy="248659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88490" y="4279392"/>
            <a:ext cx="4125467" cy="250939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6777226" y="4103367"/>
            <a:ext cx="4125467" cy="27546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6016" y="1853248"/>
            <a:ext cx="4929213" cy="4195481"/>
          </a:xfrm>
        </p:spPr>
        <p:txBody>
          <a:bodyPr>
            <a:normAutofit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seasons</a:t>
            </a:r>
          </a:p>
          <a:p>
            <a:r>
              <a:rPr lang="en-US" dirty="0"/>
              <a:t>Alternate hypothesis: Group mean is not same for all seasons</a:t>
            </a:r>
          </a:p>
          <a:p>
            <a:r>
              <a:rPr lang="en-US" b="1" dirty="0"/>
              <a:t>Analysis: </a:t>
            </a:r>
            <a:r>
              <a:rPr lang="en-US" dirty="0"/>
              <a:t>Base is season1. P-value is than alpha. Hence, reject null hypothesis</a:t>
            </a:r>
          </a:p>
          <a:p>
            <a:r>
              <a:rPr lang="en-US" dirty="0"/>
              <a:t>Greatest value of season is 124.902 which is season3</a:t>
            </a:r>
          </a:p>
        </p:txBody>
      </p:sp>
      <p:pic>
        <p:nvPicPr>
          <p:cNvPr id="5" name="Picture 4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926592" y="1630780"/>
            <a:ext cx="5398008" cy="44179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months</a:t>
            </a:r>
          </a:p>
          <a:p>
            <a:r>
              <a:rPr lang="en-US" dirty="0"/>
              <a:t>Alternate hypothesis: Group mean is not same for all months</a:t>
            </a:r>
          </a:p>
          <a:p>
            <a:r>
              <a:rPr lang="en-US" b="1" dirty="0"/>
              <a:t>Analysis: </a:t>
            </a:r>
            <a:r>
              <a:rPr lang="en-US" dirty="0"/>
              <a:t>Base is mnth1. P-value is than alpha. Hence, reject null hypothesis</a:t>
            </a:r>
          </a:p>
          <a:p>
            <a:r>
              <a:rPr lang="en-US" dirty="0"/>
              <a:t>Greatest value of month is 146.348 which is mnth9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752" y="1239047"/>
            <a:ext cx="5032248" cy="52323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weekday</a:t>
            </a:r>
          </a:p>
          <a:p>
            <a:r>
              <a:rPr lang="en-US" dirty="0"/>
              <a:t>Alternate hypothesis: Group mean is not same for all weekday</a:t>
            </a:r>
          </a:p>
          <a:p>
            <a:r>
              <a:rPr lang="en-US" b="1" dirty="0"/>
              <a:t>Analysis: </a:t>
            </a:r>
            <a:r>
              <a:rPr lang="en-US" dirty="0"/>
              <a:t>Base is weekday0. P-value is than alpha. Hence, reject null hypothesis</a:t>
            </a:r>
          </a:p>
          <a:p>
            <a:r>
              <a:rPr lang="en-US" dirty="0"/>
              <a:t>Greatest value of weekday is 18.968 which is weekday4</a:t>
            </a:r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752" y="1563152"/>
            <a:ext cx="5410200" cy="448557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395" y="1853248"/>
            <a:ext cx="395385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Confidence level : 95%</a:t>
            </a:r>
          </a:p>
          <a:p>
            <a:r>
              <a:rPr lang="en-US" dirty="0"/>
              <a:t>Alpha: 0.05</a:t>
            </a:r>
          </a:p>
          <a:p>
            <a:r>
              <a:rPr lang="en-US" dirty="0"/>
              <a:t>Null hypothesis: Group mean is same for all the weather situation</a:t>
            </a:r>
          </a:p>
          <a:p>
            <a:r>
              <a:rPr lang="en-US" dirty="0"/>
              <a:t>Alternate hypothesis: Group mean is not same for all weather situation</a:t>
            </a:r>
          </a:p>
          <a:p>
            <a:r>
              <a:rPr lang="en-US" b="1" dirty="0"/>
              <a:t>Analysis: </a:t>
            </a:r>
            <a:r>
              <a:rPr lang="en-US" dirty="0"/>
              <a:t>Base is weathersit1. P-value is than alpha. Hence, reject null hypothesis</a:t>
            </a:r>
          </a:p>
          <a:p>
            <a:r>
              <a:rPr lang="en-US" dirty="0"/>
              <a:t>Greatest value of </a:t>
            </a:r>
            <a:r>
              <a:rPr lang="en-US" dirty="0" err="1"/>
              <a:t>weathersit</a:t>
            </a:r>
            <a:r>
              <a:rPr lang="en-US" dirty="0"/>
              <a:t> is -29.704 which is weathersit2</a:t>
            </a:r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802894" y="1493539"/>
            <a:ext cx="58801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YEAR WITH RESPECT TO COUNT</a:t>
            </a:r>
            <a:br>
              <a:rPr lang="en-US" sz="4000" dirty="0">
                <a:solidFill>
                  <a:srgbClr val="EBEBEB"/>
                </a:solidFill>
              </a:rPr>
            </a:br>
            <a:endParaRPr lang="en-US" sz="4000" dirty="0">
              <a:solidFill>
                <a:srgbClr val="EBEBEB"/>
              </a:solidFill>
            </a:endParaRPr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627" y="3936493"/>
            <a:ext cx="3108057" cy="29474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FROM THIS WE CAN SAY THAT THE COUNT OF BIKES INCREASED IN YEAR 2012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0" y="1447799"/>
            <a:ext cx="6027889" cy="4572001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WHEN WE CHECKED THE DISTRIBUTION OF TOTAL BIKE RENTAL COUNT FREQUENCY </a:t>
            </a:r>
            <a:br>
              <a:rPr lang="en-US" sz="2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WE CAN SEE THE FREQUENCY IS NORMAL</a:t>
            </a:r>
          </a:p>
        </p:txBody>
      </p:sp>
      <p:sp>
        <p:nvSpPr>
          <p:cNvPr id="23" name="Freeform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00784"/>
            <a:ext cx="6270662" cy="465596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</a:t>
            </a:r>
            <a:r>
              <a:rPr lang="en-US" b="1" dirty="0"/>
              <a:t>(DAY.CSV)</a:t>
            </a:r>
            <a:br>
              <a:rPr lang="en-US" dirty="0"/>
            </a:br>
            <a:r>
              <a:rPr lang="en-US" sz="2500" b="1" dirty="0"/>
              <a:t>MULTIPLE LINEAR REGRESSION USING (N-FOLD)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34" y="1668582"/>
            <a:ext cx="99437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</a:t>
            </a:r>
            <a:r>
              <a:rPr lang="en-US" sz="2000" b="1" dirty="0"/>
              <a:t> N-FOLD CROSS VALIDATION USING BACKWARD ELIMINATION.</a:t>
            </a:r>
          </a:p>
          <a:p>
            <a:endParaRPr lang="en-US" sz="2000" b="1" dirty="0"/>
          </a:p>
          <a:p>
            <a:r>
              <a:rPr lang="en-US" sz="2000" b="1" dirty="0"/>
              <a:t>USING 95 % CONFIDENCE LEVEL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534" y="2610705"/>
            <a:ext cx="45512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N-fold cross validation we get</a:t>
            </a:r>
          </a:p>
          <a:p>
            <a:r>
              <a:rPr lang="en-US" dirty="0"/>
              <a:t>Following results :</a:t>
            </a:r>
          </a:p>
          <a:p>
            <a:endParaRPr lang="en-US" b="1" dirty="0"/>
          </a:p>
          <a:p>
            <a:r>
              <a:rPr lang="en-US" b="1" dirty="0"/>
              <a:t>RMSE – 884.21</a:t>
            </a:r>
          </a:p>
          <a:p>
            <a:r>
              <a:rPr lang="en-US" b="1" dirty="0"/>
              <a:t>Adj-R2 – 0.7915</a:t>
            </a:r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64790" y="4086859"/>
            <a:ext cx="6234484" cy="2318423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667715" y="2151538"/>
            <a:ext cx="5259495" cy="42537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dataset contains the corresponding weather and seasonal information about the rental bikes between 2011 and 2012 in the capital bike share system. </a:t>
            </a:r>
          </a:p>
          <a:p>
            <a:r>
              <a:rPr lang="en-US" dirty="0"/>
              <a:t>The dataset contains the hourly and daily counts of rental bikes.</a:t>
            </a:r>
          </a:p>
          <a:p>
            <a:r>
              <a:rPr lang="en-US" dirty="0"/>
              <a:t>This dataset consists of two CSV files 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5202510" y="1272209"/>
          <a:ext cx="6802100" cy="3929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43061" y="5894773"/>
            <a:ext cx="706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WAS FOUND ON UCI:</a:t>
            </a:r>
          </a:p>
          <a:p>
            <a:r>
              <a:rPr lang="en-US" dirty="0">
                <a:solidFill>
                  <a:srgbClr val="00B0F0"/>
                </a:solidFill>
              </a:rPr>
              <a:t>https://archive.ics.uci.edu/ml/datasets/Bike+Sharing+Dataset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USING AIC / BIC METRICS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6111" y="1124025"/>
            <a:ext cx="86950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NOW WE BUILD A MODEL USING STEP-AIC (FORWARD/BACKWARD AND BOTH)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USING 95 % CONFIDENCE LEVEL </a:t>
            </a:r>
            <a:endParaRPr lang="en-US" dirty="0"/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315676" y="1654068"/>
            <a:ext cx="18129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STEP-AIC we get</a:t>
            </a:r>
          </a:p>
          <a:p>
            <a:r>
              <a:rPr lang="en-US" dirty="0"/>
              <a:t>Following results  :</a:t>
            </a:r>
          </a:p>
          <a:p>
            <a:endParaRPr lang="en-US" b="1" dirty="0"/>
          </a:p>
          <a:p>
            <a:r>
              <a:rPr lang="en-US" b="1" dirty="0"/>
              <a:t>RMSE – </a:t>
            </a:r>
          </a:p>
          <a:p>
            <a:r>
              <a:rPr lang="en-US" b="1" dirty="0"/>
              <a:t>869.725</a:t>
            </a:r>
          </a:p>
          <a:p>
            <a:endParaRPr lang="en-US" b="1" dirty="0"/>
          </a:p>
          <a:p>
            <a:r>
              <a:rPr lang="en-US" b="1" dirty="0"/>
              <a:t>Adj-R2 – 0.7924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30190" y="4545259"/>
            <a:ext cx="1963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/>
          </a:p>
          <a:p>
            <a:r>
              <a:rPr lang="en-US" b="1" u="sng" dirty="0"/>
              <a:t>AIC Value : 7482.76</a:t>
            </a:r>
          </a:p>
          <a:p>
            <a:r>
              <a:rPr lang="en-US" dirty="0"/>
              <a:t>Which is</a:t>
            </a:r>
          </a:p>
          <a:p>
            <a:r>
              <a:rPr lang="en-US" dirty="0"/>
              <a:t>Less than</a:t>
            </a:r>
          </a:p>
          <a:p>
            <a:r>
              <a:rPr lang="en-US" b="1" dirty="0"/>
              <a:t>7514.26</a:t>
            </a:r>
          </a:p>
          <a:p>
            <a:r>
              <a:rPr lang="en-US" dirty="0"/>
              <a:t>and</a:t>
            </a:r>
          </a:p>
          <a:p>
            <a:r>
              <a:rPr lang="en-US" b="1" dirty="0"/>
              <a:t>7522.55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489871" y="2384810"/>
            <a:ext cx="4660812" cy="223659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43153" y="2384810"/>
            <a:ext cx="5176816" cy="407741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489871" y="4621402"/>
            <a:ext cx="4660812" cy="18408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65497"/>
            <a:ext cx="9404723" cy="140053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b="1" dirty="0"/>
              <a:t>COMPARISON: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200" dirty="0"/>
              <a:t>ATTRIBUTES WHICH ARE SIGNIFICANTLY IMPACTING AFTER COMPARING BOTH THE MODELS </a:t>
            </a:r>
            <a:r>
              <a:rPr lang="en-US" sz="2200" b="1" dirty="0"/>
              <a:t>(N-FOLD AND STEP-AIC)</a:t>
            </a:r>
            <a:r>
              <a:rPr lang="en-US" sz="2200" dirty="0"/>
              <a:t> ARE :</a:t>
            </a:r>
          </a:p>
        </p:txBody>
      </p:sp>
      <p:graphicFrame>
        <p:nvGraphicFramePr>
          <p:cNvPr id="27" name="TextBox 7"/>
          <p:cNvGraphicFramePr/>
          <p:nvPr/>
        </p:nvGraphicFramePr>
        <p:xfrm>
          <a:off x="898523" y="3429000"/>
          <a:ext cx="8701089" cy="334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6111" y="1391583"/>
            <a:ext cx="1128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COMPARING BOTH THE MODELS WE CAN SAY THAT THE MODEL BUILT USING AIC / BIC HAS THE </a:t>
            </a:r>
            <a:r>
              <a:rPr lang="en-US" b="1" dirty="0"/>
              <a:t>LARGE ADJ-R2 AND LESS RMSE VALUE</a:t>
            </a:r>
            <a:r>
              <a:rPr lang="en-US" dirty="0"/>
              <a:t>, SO THE MODEL USING AIC / BIC FOR THE </a:t>
            </a:r>
            <a:r>
              <a:rPr lang="en-US" b="1" dirty="0"/>
              <a:t>DAY.CSV</a:t>
            </a:r>
            <a:r>
              <a:rPr lang="en-US" dirty="0"/>
              <a:t> IS </a:t>
            </a:r>
            <a:r>
              <a:rPr lang="en-US" b="1" dirty="0"/>
              <a:t>BEST.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3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78BA5-BA24-4E7A-8526-C28ADA52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RESIDUAL ANALYSIS OF AIC /BIC: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PRED VALUES VS STANDARD RESIDUAL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A1859-176A-49D8-847E-BE3E55C3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2" y="961812"/>
            <a:ext cx="66634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F8864-AFDF-458D-A324-E33EE64C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QQ-PLOT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4D201-7B82-4F9B-8B70-A36C3BBB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952" y="961812"/>
            <a:ext cx="66634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4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E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8C9D9-FEA1-49FE-A9A4-842418CC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600" dirty="0">
                <a:solidFill>
                  <a:srgbClr val="FFFFFF"/>
                </a:solidFill>
              </a:rPr>
              <a:t>SHAPIRO-WILK 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AND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 JARQUE BERA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F9FDD-F22E-4B7B-9EA9-240C5079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80" y="961812"/>
            <a:ext cx="650823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880029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571500" indent="-571500" algn="ctr" defTabSz="914400">
              <a:lnSpc>
                <a:spcPct val="90000"/>
              </a:lnSpc>
            </a:pP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Fitting Model over different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Tuning Parameters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Used train() function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set up a grid of tuning parameter  for regression model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Taking metrics as RMSE 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methods as “rf”,”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knn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”,”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svmRadical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 , “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treebag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Other Regression Models :</a:t>
            </a:r>
            <a:br>
              <a:rPr lang="en-US"/>
            </a:br>
            <a:r>
              <a:rPr lang="en-US"/>
              <a:t> k- Nearest Neighbours Algorithm</a:t>
            </a:r>
          </a:p>
        </p:txBody>
      </p:sp>
      <p:pic>
        <p:nvPicPr>
          <p:cNvPr id="4" name="Picture Placeholder 3" descr="knn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464234" y="2157730"/>
            <a:ext cx="8343900" cy="42449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98330" y="2179955"/>
            <a:ext cx="233870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ym typeface="+mn-ea"/>
              </a:rPr>
              <a:t>The mobility(count of rides) can be analyzed by the features such as: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9189085" y="2157730"/>
            <a:ext cx="2379345" cy="16300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ADJ R2 =  72.2%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RMSE   =  1047.17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Model</a:t>
            </a:r>
          </a:p>
        </p:txBody>
      </p:sp>
      <p:pic>
        <p:nvPicPr>
          <p:cNvPr id="5" name="Picture Placeholder 4" descr="random forest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182880" y="1645603"/>
            <a:ext cx="8653463" cy="3359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217220" y="3325178"/>
            <a:ext cx="2379345" cy="16300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 R2 =  82..9%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RMSE   =  807.94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Stochastic Gradient Boosting Model</a:t>
            </a:r>
          </a:p>
        </p:txBody>
      </p:sp>
      <p:pic>
        <p:nvPicPr>
          <p:cNvPr id="5" name="Picture Placeholder 4" descr="stoctastic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7610475" cy="4037012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695744" y="1853248"/>
            <a:ext cx="2710180" cy="16300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 R2 =  85.79%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RMSE   =  729.6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Support Vector Machine Model with SVMRadial method:</a:t>
            </a:r>
          </a:p>
        </p:txBody>
      </p:sp>
      <p:pic>
        <p:nvPicPr>
          <p:cNvPr id="5" name="Picture Placeholder 4" descr="svm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646111" y="2305050"/>
            <a:ext cx="8864600" cy="40005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573483" y="2305050"/>
            <a:ext cx="2482215" cy="16300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 R2 =  63.4%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RMSE   =  1934.9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SYSTEM FLOW OF OUR PROJECT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625" y="1505243"/>
            <a:ext cx="11507372" cy="49000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Bagged Cart Model:</a:t>
            </a:r>
          </a:p>
        </p:txBody>
      </p:sp>
      <p:pic>
        <p:nvPicPr>
          <p:cNvPr id="5" name="Picture Placeholder 4" descr="bagged cart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tretch>
            <a:fillRect/>
          </a:stretch>
        </p:blipFill>
        <p:spPr>
          <a:xfrm>
            <a:off x="646111" y="1380930"/>
            <a:ext cx="9094788" cy="3132138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46111" y="4626257"/>
            <a:ext cx="2379345" cy="16300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ADJ R2 =  77.82%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RMSE   =  916.03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/>
          <p:cNvGraphicFramePr>
            <a:graphicFrameLocks noGrp="1"/>
          </p:cNvGraphicFramePr>
          <p:nvPr>
            <p:ph type="pic" idx="4294967295"/>
            <p:extLst>
              <p:ext uri="{D42A27DB-BD31-4B8C-83A1-F6EECF244321}">
                <p14:modId xmlns:p14="http://schemas.microsoft.com/office/powerpoint/2010/main" val="4094964112"/>
              </p:ext>
            </p:extLst>
          </p:nvPr>
        </p:nvGraphicFramePr>
        <p:xfrm>
          <a:off x="1772920" y="1555140"/>
          <a:ext cx="8646160" cy="44653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5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6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ADJ-R2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MODEL USING AIC-BIC(BOTH)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79.25%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869.23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N-FOLD MODEL USING BACKWARD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79.15%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884.21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82.9%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807.9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1934.972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K-NN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1047.1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STOCHASTIC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85.99%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729.688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BAGGED-CART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916.8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711E3F-3C21-4890-B0F0-09EA14FA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-1"/>
            <a:ext cx="6233754" cy="1192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382D-B699-4A99-BB59-657C0D802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9620" y="1948072"/>
            <a:ext cx="5995216" cy="4774190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defTabSz="914400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WHOLE ANALYSIS OF DATA AND</a:t>
            </a:r>
          </a:p>
          <a:p>
            <a:pPr defTabSz="914400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MODELLING WE GOT TO UNDERSTAND THAT </a:t>
            </a:r>
          </a:p>
          <a:p>
            <a:pPr defTabSz="914400">
              <a:lnSpc>
                <a:spcPct val="90000"/>
              </a:lnSpc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STOCHASTIC GRADIENT BOOSTING IS THE BEST </a:t>
            </a:r>
          </a:p>
          <a:p>
            <a:pPr defTabSz="914400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ALL THE MODELS THAT WE HAVE BUILT </a:t>
            </a:r>
          </a:p>
          <a:p>
            <a:pPr defTabSz="914400">
              <a:lnSpc>
                <a:spcPct val="90000"/>
              </a:lnSpc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</a:t>
            </a: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ADJ-R2 AND RMSE VALUE</a:t>
            </a:r>
          </a:p>
          <a:p>
            <a:pPr defTabSz="914400">
              <a:lnSpc>
                <a:spcPct val="90000"/>
              </a:lnSpc>
            </a:pPr>
            <a:endParaRPr lang="en-US" sz="23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</a:pPr>
            <a:r>
              <a:rPr lang="en-US" sz="23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CONCLUSION and predictions:</a:t>
            </a:r>
          </a:p>
          <a:p>
            <a:pPr defTabSz="914400">
              <a:lnSpc>
                <a:spcPct val="90000"/>
              </a:lnSpc>
            </a:pPr>
            <a:endParaRPr lang="en-US" sz="23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As a conclusion we can say, that the amount of bike rentals depends mainly on the weather conditions ,season and temperature.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The analysis shows that there is a positive relationship between the amount of bike rentals and weather conditions, season and temperature factors. 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So people mainly rent bikes on nice weather conditions or season and good temperature.</a:t>
            </a:r>
          </a:p>
          <a:p>
            <a:pPr marL="342900" indent="-3429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This could be important of planning new bike rental stations.</a:t>
            </a:r>
            <a:endParaRPr lang="en-US" sz="2300" b="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3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</a:pPr>
            <a:endParaRPr lang="en-US" sz="23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phic 8" descr="Statistics">
            <a:extLst>
              <a:ext uri="{FF2B5EF4-FFF2-40B4-BE49-F238E27FC236}">
                <a16:creationId xmlns:a16="http://schemas.microsoft.com/office/drawing/2014/main" id="{B17B2C82-179D-43E7-8206-5E3E57F3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F826D-6689-4BEF-A3E6-0B12DAFC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Cheers">
            <a:extLst>
              <a:ext uri="{FF2B5EF4-FFF2-40B4-BE49-F238E27FC236}">
                <a16:creationId xmlns:a16="http://schemas.microsoft.com/office/drawing/2014/main" id="{A82A8B4C-9738-4D54-9072-AD758FA30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8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0059" y="1456213"/>
            <a:ext cx="4396339" cy="4195763"/>
          </a:xfrm>
        </p:spPr>
        <p:txBody>
          <a:bodyPr>
            <a:normAutofit/>
          </a:bodyPr>
          <a:lstStyle/>
          <a:p>
            <a:r>
              <a:rPr lang="en-US" dirty="0"/>
              <a:t>We will use this information to analyze the behavior of the bike mobility in different seasons. </a:t>
            </a:r>
          </a:p>
          <a:p>
            <a:r>
              <a:rPr lang="en-US" dirty="0"/>
              <a:t>The mobility(count of rides) can be analyzed by the features such as: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1420" y="3260035"/>
            <a:ext cx="9070975" cy="3307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MODELLING AND ANALYSIS THAT WE ARE GOING TO USE ON OUR DATA</a:t>
            </a:r>
            <a:br>
              <a:rPr lang="en-US" sz="3500" dirty="0"/>
            </a:br>
            <a:endParaRPr lang="en-US" sz="3500" dirty="0"/>
          </a:p>
        </p:txBody>
      </p:sp>
      <p:sp>
        <p:nvSpPr>
          <p:cNvPr id="4" name="Oval 3"/>
          <p:cNvSpPr/>
          <p:nvPr/>
        </p:nvSpPr>
        <p:spPr>
          <a:xfrm>
            <a:off x="6096000" y="2275174"/>
            <a:ext cx="2325756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STEP-AIC</a:t>
            </a:r>
          </a:p>
        </p:txBody>
      </p:sp>
      <p:sp>
        <p:nvSpPr>
          <p:cNvPr id="5" name="Oval 4"/>
          <p:cNvSpPr/>
          <p:nvPr/>
        </p:nvSpPr>
        <p:spPr>
          <a:xfrm>
            <a:off x="1472896" y="2250813"/>
            <a:ext cx="2491409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N-FOLD BACKWARD SELECTION</a:t>
            </a:r>
          </a:p>
        </p:txBody>
      </p:sp>
      <p:sp>
        <p:nvSpPr>
          <p:cNvPr id="6" name="Oval 5"/>
          <p:cNvSpPr/>
          <p:nvPr/>
        </p:nvSpPr>
        <p:spPr>
          <a:xfrm>
            <a:off x="775101" y="5610152"/>
            <a:ext cx="1258957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KNN</a:t>
            </a:r>
          </a:p>
        </p:txBody>
      </p:sp>
      <p:sp>
        <p:nvSpPr>
          <p:cNvPr id="7" name="Oval 6"/>
          <p:cNvSpPr/>
          <p:nvPr/>
        </p:nvSpPr>
        <p:spPr>
          <a:xfrm>
            <a:off x="2478081" y="5610152"/>
            <a:ext cx="1782418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8" name="Oval 7"/>
          <p:cNvSpPr/>
          <p:nvPr/>
        </p:nvSpPr>
        <p:spPr>
          <a:xfrm>
            <a:off x="4598429" y="5610152"/>
            <a:ext cx="2073965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BAGGED CART</a:t>
            </a:r>
          </a:p>
        </p:txBody>
      </p:sp>
      <p:cxnSp>
        <p:nvCxnSpPr>
          <p:cNvPr id="12" name="Straight Arrow Connector 11"/>
          <p:cNvCxnSpPr>
            <a:stCxn id="5" idx="4"/>
            <a:endCxn id="18" idx="0"/>
          </p:cNvCxnSpPr>
          <p:nvPr/>
        </p:nvCxnSpPr>
        <p:spPr>
          <a:xfrm>
            <a:off x="2718601" y="3045943"/>
            <a:ext cx="2698188" cy="95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4"/>
            <a:endCxn id="18" idx="0"/>
          </p:cNvCxnSpPr>
          <p:nvPr/>
        </p:nvCxnSpPr>
        <p:spPr>
          <a:xfrm flipH="1">
            <a:off x="5416789" y="3070304"/>
            <a:ext cx="1842089" cy="927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472534" y="3998065"/>
            <a:ext cx="1888509" cy="792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WITH GOOD ADJUSTED –R2</a:t>
            </a:r>
          </a:p>
        </p:txBody>
      </p:sp>
      <p:cxnSp>
        <p:nvCxnSpPr>
          <p:cNvPr id="24" name="Straight Arrow Connector 23"/>
          <p:cNvCxnSpPr>
            <a:stCxn id="6" idx="0"/>
            <a:endCxn id="18" idx="2"/>
          </p:cNvCxnSpPr>
          <p:nvPr/>
        </p:nvCxnSpPr>
        <p:spPr>
          <a:xfrm flipV="1">
            <a:off x="1404580" y="4790661"/>
            <a:ext cx="4012209" cy="81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0"/>
            <a:endCxn id="18" idx="2"/>
          </p:cNvCxnSpPr>
          <p:nvPr/>
        </p:nvCxnSpPr>
        <p:spPr>
          <a:xfrm flipV="1">
            <a:off x="3369290" y="4790661"/>
            <a:ext cx="2047499" cy="81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0"/>
            <a:endCxn id="18" idx="2"/>
          </p:cNvCxnSpPr>
          <p:nvPr/>
        </p:nvCxnSpPr>
        <p:spPr>
          <a:xfrm flipH="1" flipV="1">
            <a:off x="5416789" y="4790661"/>
            <a:ext cx="218623" cy="81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501656" y="5610152"/>
            <a:ext cx="1258957" cy="795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cxnSp>
        <p:nvCxnSpPr>
          <p:cNvPr id="10" name="Straight Arrow Connector 9"/>
          <p:cNvCxnSpPr>
            <a:stCxn id="3" idx="0"/>
          </p:cNvCxnSpPr>
          <p:nvPr/>
        </p:nvCxnSpPr>
        <p:spPr>
          <a:xfrm flipH="1" flipV="1">
            <a:off x="5440045" y="4795520"/>
            <a:ext cx="2691130" cy="814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407A41C3-E968-4181-8B37-01F1A57AF2A3}"/>
              </a:ext>
            </a:extLst>
          </p:cNvPr>
          <p:cNvSpPr/>
          <p:nvPr/>
        </p:nvSpPr>
        <p:spPr>
          <a:xfrm>
            <a:off x="9218792" y="5208104"/>
            <a:ext cx="2496130" cy="1197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STOCHASTIC GRADIENT BOOSTING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711AB-7770-414C-B026-2AB0A99F4FC1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H="1" flipV="1">
            <a:off x="5416789" y="4790661"/>
            <a:ext cx="5050068" cy="41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13" name="Google Shape;213;p5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 panose="020B0502020202020204"/>
              <a:buNone/>
            </a:pPr>
            <a:r>
              <a:rPr lang="en-US">
                <a:solidFill>
                  <a:schemeClr val="lt2"/>
                </a:solidFill>
              </a:rPr>
              <a:t>DATA ANALYSIS	</a:t>
            </a:r>
          </a:p>
        </p:txBody>
      </p:sp>
      <p:sp>
        <p:nvSpPr>
          <p:cNvPr id="214" name="Google Shape;214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-1" y="1762067"/>
            <a:ext cx="12192418" cy="5095933"/>
          </a:xfrm>
          <a:custGeom>
            <a:avLst/>
            <a:gdLst/>
            <a:ahLst/>
            <a:cxnLst/>
            <a:rect l="l" t="t" r="r" b="b"/>
            <a:pathLst>
              <a:path w="12192418" h="5095933" extrusionOk="0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216" name="Google Shape;216;p5"/>
          <p:cNvGrpSpPr/>
          <p:nvPr/>
        </p:nvGrpSpPr>
        <p:grpSpPr>
          <a:xfrm>
            <a:off x="228242" y="2521092"/>
            <a:ext cx="10895369" cy="3707640"/>
            <a:chOff x="0" y="490135"/>
            <a:chExt cx="10895369" cy="3707640"/>
          </a:xfrm>
        </p:grpSpPr>
        <p:sp>
          <p:nvSpPr>
            <p:cNvPr id="217" name="Google Shape;217;p5"/>
            <p:cNvSpPr/>
            <p:nvPr/>
          </p:nvSpPr>
          <p:spPr>
            <a:xfrm>
              <a:off x="1270105" y="490135"/>
              <a:ext cx="692929" cy="692929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0" y="1562273"/>
              <a:ext cx="3188061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 txBox="1"/>
            <p:nvPr/>
          </p:nvSpPr>
          <p:spPr>
            <a:xfrm>
              <a:off x="0" y="1562273"/>
              <a:ext cx="3188061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AFTER ANALYSIS WE FOUND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endParaRPr sz="13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DEPENDENT VARIABLE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endParaRPr sz="13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r>
                <a:rPr lang="en-US" sz="1300" b="1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COUNT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endParaRPr sz="13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r>
                <a:rPr lang="en-US" sz="1300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INDEPENDENT VARIABLE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endParaRPr sz="1300" b="1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 panose="020B0502020202020204"/>
                <a:buNone/>
              </a:pPr>
              <a:r>
                <a:rPr lang="en-US" sz="1300" b="1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SEASON, WEATHER, YR, HOLIDAY, WEEKDAY, WORKING DAY, MONTH, HR, CASUAL/REGISTERED, TEMPERATURE, ATEMP, HUM, WINDSPEED</a:t>
              </a: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5034113" y="550331"/>
              <a:ext cx="833642" cy="723827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4081150" y="1791770"/>
              <a:ext cx="2512193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4081150" y="1791770"/>
              <a:ext cx="2512193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Gothic" panose="020B0502020202020204"/>
                <a:buNone/>
              </a:pPr>
              <a:r>
                <a:rPr lang="en-US" sz="1500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After analyzing we will check the correlation of each independent attribute with our dependent attribute which is “count”.</a:t>
              </a: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8979911" y="605916"/>
              <a:ext cx="692929" cy="692929"/>
            </a:xfrm>
            <a:prstGeom prst="rect">
              <a:avLst/>
            </a:pr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832035" y="1715439"/>
              <a:ext cx="3063334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 txBox="1"/>
            <p:nvPr/>
          </p:nvSpPr>
          <p:spPr>
            <a:xfrm>
              <a:off x="7832035" y="1715439"/>
              <a:ext cx="3063334" cy="24060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entury Gothic" panose="020B0502020202020204"/>
                <a:buNone/>
              </a:pPr>
              <a:r>
                <a:rPr lang="en-US" sz="1500">
                  <a:solidFill>
                    <a:schemeClr val="dk1"/>
                  </a:solidFill>
                  <a:latin typeface="Century Gothic" panose="020B0502020202020204"/>
                  <a:ea typeface="Century Gothic" panose="020B0502020202020204"/>
                  <a:cs typeface="Century Gothic" panose="020B0502020202020204"/>
                  <a:sym typeface="Century Gothic" panose="020B0502020202020204"/>
                </a:rPr>
                <a:t>Plot the graphs of each independent variable and then we will understand whether there is a positive or negative correlation between the independent variable and our dependent variable “count”.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en-US" sz="3000" dirty="0"/>
              <a:t>DATA PRE-PROCESSING </a:t>
            </a:r>
            <a:r>
              <a:rPr lang="en-US" sz="3000" b="1" dirty="0"/>
              <a:t>(HOUR.CSV)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24004"/>
            <a:ext cx="8946541" cy="4195481"/>
          </a:xfrm>
        </p:spPr>
        <p:txBody>
          <a:bodyPr/>
          <a:lstStyle/>
          <a:p>
            <a:r>
              <a:rPr lang="en-US" sz="1500" b="1" dirty="0"/>
              <a:t>FINDING MISSING VALUES</a:t>
            </a:r>
          </a:p>
          <a:p>
            <a:r>
              <a:rPr lang="en-US" sz="1500" b="1" dirty="0"/>
              <a:t>CHECK CORRELATION</a:t>
            </a:r>
          </a:p>
          <a:p>
            <a:r>
              <a:rPr lang="en-US" sz="1500" b="1" dirty="0"/>
              <a:t>FINDING ANY MULTI-COLINEARITY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292364" y="1396073"/>
            <a:ext cx="3731936" cy="8535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92364" y="2339429"/>
            <a:ext cx="4683969" cy="438300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15667" y="2339429"/>
            <a:ext cx="6902585" cy="4383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2"/>
                </a:solidFill>
              </a:rPr>
              <a:t>(HOUR.CSV)</a:t>
            </a:r>
            <a:br>
              <a:rPr lang="en-US" sz="2000" dirty="0">
                <a:solidFill>
                  <a:schemeClr val="bg2"/>
                </a:solidFill>
              </a:rPr>
            </a:b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(REMOVING UNWANTED VARIABLES DURING DATA PRE-PROCESSING)</a:t>
            </a: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1705</Words>
  <Application>Microsoft Office PowerPoint</Application>
  <PresentationFormat>Widescreen</PresentationFormat>
  <Paragraphs>294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Century Gothic</vt:lpstr>
      <vt:lpstr>Wingdings 3</vt:lpstr>
      <vt:lpstr>Ion</vt:lpstr>
      <vt:lpstr>Vapor Trail</vt:lpstr>
      <vt:lpstr>Bike Sharing Prediction Model</vt:lpstr>
      <vt:lpstr>ABOUT THE PROJECT</vt:lpstr>
      <vt:lpstr>DATASET </vt:lpstr>
      <vt:lpstr>SYSTEM FLOW OF OUR PROJECT </vt:lpstr>
      <vt:lpstr>DATA UNDERSTANDING</vt:lpstr>
      <vt:lpstr>MODELLING AND ANALYSIS THAT WE ARE GOING TO USE ON OUR DATA </vt:lpstr>
      <vt:lpstr>DATA ANALYSIS </vt:lpstr>
      <vt:lpstr>DATA PRE-PROCESSING (HOUR.CSV)</vt:lpstr>
      <vt:lpstr>(HOUR.CSV)  (REMOVING UNWANTED VARIABLES DURING DATA PRE-PROCESSING)</vt:lpstr>
      <vt:lpstr>ANOVA</vt:lpstr>
      <vt:lpstr>ANOVA</vt:lpstr>
      <vt:lpstr>ANOVA</vt:lpstr>
      <vt:lpstr>ANOVA</vt:lpstr>
      <vt:lpstr>ANOVA</vt:lpstr>
      <vt:lpstr>ANOVA</vt:lpstr>
      <vt:lpstr>ANOVA</vt:lpstr>
      <vt:lpstr>MODEL BUILDING (HOUR.CSV) MULTIPLE LINEAR REGRESSION USING (N-FOLD)</vt:lpstr>
      <vt:lpstr>USING AIC / BIC METRICS  (HOUR.CSV) </vt:lpstr>
      <vt:lpstr>SINCE OUR HOUR.CSV IS NOT GIVING US A BEST MODEL FOR ANALYSIS WE THEN SHIFT TOWARDS DAY.CSV</vt:lpstr>
      <vt:lpstr>DATA PRE-PROCESSING (DAY.CSV)</vt:lpstr>
      <vt:lpstr>(DAY.CSV)  (REMOVING UNWANTED VARIABLES DURING FEATURE SELECTION) season+yr+mnth+holiday+weekday+workingday+weathersit+temp+hum+windspeed</vt:lpstr>
      <vt:lpstr>ANOVA</vt:lpstr>
      <vt:lpstr>ANOVA</vt:lpstr>
      <vt:lpstr>ANOVA</vt:lpstr>
      <vt:lpstr>ANOVA</vt:lpstr>
      <vt:lpstr>ANOVA</vt:lpstr>
      <vt:lpstr> YEAR WITH RESPECT TO COUNT </vt:lpstr>
      <vt:lpstr>WHEN WE CHECKED THE DISTRIBUTION OF TOTAL BIKE RENTAL COUNT FREQUENCY  WE CAN SEE THE FREQUENCY IS NORMAL</vt:lpstr>
      <vt:lpstr>MODEL BUILDING (DAY.CSV) MULTIPLE LINEAR REGRESSION USING (N-FOLD)</vt:lpstr>
      <vt:lpstr>USING AIC / BIC METRICS </vt:lpstr>
      <vt:lpstr>COMPARISON:      ATTRIBUTES WHICH ARE SIGNIFICANTLY IMPACTING AFTER COMPARING BOTH THE MODELS (N-FOLD AND STEP-AIC) ARE :</vt:lpstr>
      <vt:lpstr>RESIDUAL ANALYSIS OF AIC /BIC:   PRED VALUES VS STANDARD RESIDUAL</vt:lpstr>
      <vt:lpstr>QQ-PLOT</vt:lpstr>
      <vt:lpstr>SHAPIRO-WILK   AND   JARQUE BERA </vt:lpstr>
      <vt:lpstr>Fitting Model over different Tuning Parameters  Used train() function  to set up a grid of tuning parameter  for regression model Taking metrics as RMSE   methods as “rf”,”knn”,”svmRadical” , “treebag”</vt:lpstr>
      <vt:lpstr>Other Regression Models :  k- Nearest Neighbours Algorithm</vt:lpstr>
      <vt:lpstr>Random Forest Model</vt:lpstr>
      <vt:lpstr>Stochastic Gradient Boosting Model</vt:lpstr>
      <vt:lpstr>Support Vector Machine Model with SVMRadial method:</vt:lpstr>
      <vt:lpstr>Bagged Cart Model:</vt:lpstr>
      <vt:lpstr>PowerPoint Presentation</vt:lpstr>
      <vt:lpstr>CONCLUSION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 Prediction Model</dc:title>
  <dc:creator>Shubham Madke</dc:creator>
  <cp:lastModifiedBy>Shubham Madke</cp:lastModifiedBy>
  <cp:revision>14</cp:revision>
  <dcterms:created xsi:type="dcterms:W3CDTF">2019-11-26T13:45:03Z</dcterms:created>
  <dcterms:modified xsi:type="dcterms:W3CDTF">2019-11-26T14:03:59Z</dcterms:modified>
</cp:coreProperties>
</file>